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5.xml" ContentType="application/vnd.openxmlformats-officedocument.drawingml.chartshapes+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6.xml" ContentType="application/vnd.openxmlformats-officedocument.drawingml.chartshapes+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7.xml" ContentType="application/vnd.openxmlformats-officedocument.drawingml.chartshapes+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8.xml" ContentType="application/vnd.openxmlformats-officedocument.drawingml.chartshapes+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9.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91" r:id="rId2"/>
    <p:sldId id="398" r:id="rId3"/>
    <p:sldId id="419" r:id="rId4"/>
    <p:sldId id="405" r:id="rId5"/>
    <p:sldId id="421" r:id="rId6"/>
    <p:sldId id="422" r:id="rId7"/>
    <p:sldId id="425" r:id="rId8"/>
    <p:sldId id="418" r:id="rId9"/>
    <p:sldId id="424" r:id="rId10"/>
    <p:sldId id="420" r:id="rId11"/>
    <p:sldId id="42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00CC"/>
    <a:srgbClr val="2F5597"/>
    <a:srgbClr val="ED7D31"/>
    <a:srgbClr val="616161"/>
    <a:srgbClr val="E2E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2DFF7C-A218-4076-A519-72BC664B7132}" v="4" dt="2023-02-24T22:38:24.8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7" autoAdjust="0"/>
    <p:restoredTop sz="94660"/>
  </p:normalViewPr>
  <p:slideViewPr>
    <p:cSldViewPr snapToGrid="0">
      <p:cViewPr varScale="1">
        <p:scale>
          <a:sx n="95" d="100"/>
          <a:sy n="95" d="100"/>
        </p:scale>
        <p:origin x="7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nger, Deborah M | MD | she, her" userId="bab43a32-8268-49b2-8458-c93e9efefca7" providerId="ADAL" clId="{812DFF7C-A218-4076-A519-72BC664B7132}"/>
    <pc:docChg chg="undo custSel addSld delSld modSld delMainMaster">
      <pc:chgData name="Unger, Deborah M | MD | she, her" userId="bab43a32-8268-49b2-8458-c93e9efefca7" providerId="ADAL" clId="{812DFF7C-A218-4076-A519-72BC664B7132}" dt="2023-02-24T22:38:24.811" v="23"/>
      <pc:docMkLst>
        <pc:docMk/>
      </pc:docMkLst>
      <pc:sldChg chg="add del">
        <pc:chgData name="Unger, Deborah M | MD | she, her" userId="bab43a32-8268-49b2-8458-c93e9efefca7" providerId="ADAL" clId="{812DFF7C-A218-4076-A519-72BC664B7132}" dt="2023-02-24T22:36:21.397" v="18" actId="47"/>
        <pc:sldMkLst>
          <pc:docMk/>
          <pc:sldMk cId="3293543206" sldId="256"/>
        </pc:sldMkLst>
      </pc:sldChg>
      <pc:sldChg chg="add del">
        <pc:chgData name="Unger, Deborah M | MD | she, her" userId="bab43a32-8268-49b2-8458-c93e9efefca7" providerId="ADAL" clId="{812DFF7C-A218-4076-A519-72BC664B7132}" dt="2023-02-24T22:38:24.811" v="23"/>
        <pc:sldMkLst>
          <pc:docMk/>
          <pc:sldMk cId="2473853805" sldId="391"/>
        </pc:sldMkLst>
      </pc:sldChg>
      <pc:sldChg chg="delSp mod">
        <pc:chgData name="Unger, Deborah M | MD | she, her" userId="bab43a32-8268-49b2-8458-c93e9efefca7" providerId="ADAL" clId="{812DFF7C-A218-4076-A519-72BC664B7132}" dt="2023-02-24T22:10:12.214" v="13" actId="478"/>
        <pc:sldMkLst>
          <pc:docMk/>
          <pc:sldMk cId="1120213723" sldId="398"/>
        </pc:sldMkLst>
        <pc:spChg chg="del">
          <ac:chgData name="Unger, Deborah M | MD | she, her" userId="bab43a32-8268-49b2-8458-c93e9efefca7" providerId="ADAL" clId="{812DFF7C-A218-4076-A519-72BC664B7132}" dt="2023-02-24T22:10:12.214" v="13" actId="478"/>
          <ac:spMkLst>
            <pc:docMk/>
            <pc:sldMk cId="1120213723" sldId="398"/>
            <ac:spMk id="4" creationId="{35677523-2D7E-4ED4-286E-F7CBBA69F209}"/>
          </ac:spMkLst>
        </pc:spChg>
      </pc:sldChg>
      <pc:sldChg chg="delSp mod">
        <pc:chgData name="Unger, Deborah M | MD | she, her" userId="bab43a32-8268-49b2-8458-c93e9efefca7" providerId="ADAL" clId="{812DFF7C-A218-4076-A519-72BC664B7132}" dt="2023-02-24T22:08:57.425" v="4" actId="478"/>
        <pc:sldMkLst>
          <pc:docMk/>
          <pc:sldMk cId="3016766603" sldId="405"/>
        </pc:sldMkLst>
        <pc:spChg chg="del">
          <ac:chgData name="Unger, Deborah M | MD | she, her" userId="bab43a32-8268-49b2-8458-c93e9efefca7" providerId="ADAL" clId="{812DFF7C-A218-4076-A519-72BC664B7132}" dt="2023-02-24T22:08:57.425" v="4" actId="478"/>
          <ac:spMkLst>
            <pc:docMk/>
            <pc:sldMk cId="3016766603" sldId="405"/>
            <ac:spMk id="4" creationId="{35677523-2D7E-4ED4-286E-F7CBBA69F209}"/>
          </ac:spMkLst>
        </pc:spChg>
      </pc:sldChg>
      <pc:sldChg chg="delSp mod">
        <pc:chgData name="Unger, Deborah M | MD | she, her" userId="bab43a32-8268-49b2-8458-c93e9efefca7" providerId="ADAL" clId="{812DFF7C-A218-4076-A519-72BC664B7132}" dt="2023-02-24T22:09:25.572" v="9" actId="478"/>
        <pc:sldMkLst>
          <pc:docMk/>
          <pc:sldMk cId="1105804141" sldId="418"/>
        </pc:sldMkLst>
        <pc:spChg chg="del">
          <ac:chgData name="Unger, Deborah M | MD | she, her" userId="bab43a32-8268-49b2-8458-c93e9efefca7" providerId="ADAL" clId="{812DFF7C-A218-4076-A519-72BC664B7132}" dt="2023-02-24T22:09:25.572" v="9" actId="478"/>
          <ac:spMkLst>
            <pc:docMk/>
            <pc:sldMk cId="1105804141" sldId="418"/>
            <ac:spMk id="4" creationId="{35677523-2D7E-4ED4-286E-F7CBBA69F209}"/>
          </ac:spMkLst>
        </pc:spChg>
      </pc:sldChg>
      <pc:sldChg chg="delSp mod">
        <pc:chgData name="Unger, Deborah M | MD | she, her" userId="bab43a32-8268-49b2-8458-c93e9efefca7" providerId="ADAL" clId="{812DFF7C-A218-4076-A519-72BC664B7132}" dt="2023-02-24T22:09:00.841" v="5" actId="478"/>
        <pc:sldMkLst>
          <pc:docMk/>
          <pc:sldMk cId="3844054198" sldId="419"/>
        </pc:sldMkLst>
        <pc:spChg chg="del">
          <ac:chgData name="Unger, Deborah M | MD | she, her" userId="bab43a32-8268-49b2-8458-c93e9efefca7" providerId="ADAL" clId="{812DFF7C-A218-4076-A519-72BC664B7132}" dt="2023-02-24T22:09:00.841" v="5" actId="478"/>
          <ac:spMkLst>
            <pc:docMk/>
            <pc:sldMk cId="3844054198" sldId="419"/>
            <ac:spMk id="4" creationId="{35677523-2D7E-4ED4-286E-F7CBBA69F209}"/>
          </ac:spMkLst>
        </pc:spChg>
      </pc:sldChg>
      <pc:sldChg chg="delSp mod">
        <pc:chgData name="Unger, Deborah M | MD | she, her" userId="bab43a32-8268-49b2-8458-c93e9efefca7" providerId="ADAL" clId="{812DFF7C-A218-4076-A519-72BC664B7132}" dt="2023-02-24T22:09:32.435" v="11" actId="478"/>
        <pc:sldMkLst>
          <pc:docMk/>
          <pc:sldMk cId="737630640" sldId="420"/>
        </pc:sldMkLst>
        <pc:spChg chg="del">
          <ac:chgData name="Unger, Deborah M | MD | she, her" userId="bab43a32-8268-49b2-8458-c93e9efefca7" providerId="ADAL" clId="{812DFF7C-A218-4076-A519-72BC664B7132}" dt="2023-02-24T22:09:32.435" v="11" actId="478"/>
          <ac:spMkLst>
            <pc:docMk/>
            <pc:sldMk cId="737630640" sldId="420"/>
            <ac:spMk id="4" creationId="{35677523-2D7E-4ED4-286E-F7CBBA69F209}"/>
          </ac:spMkLst>
        </pc:spChg>
      </pc:sldChg>
      <pc:sldChg chg="delSp mod">
        <pc:chgData name="Unger, Deborah M | MD | she, her" userId="bab43a32-8268-49b2-8458-c93e9efefca7" providerId="ADAL" clId="{812DFF7C-A218-4076-A519-72BC664B7132}" dt="2023-02-24T22:09:11.061" v="6" actId="478"/>
        <pc:sldMkLst>
          <pc:docMk/>
          <pc:sldMk cId="1732123091" sldId="421"/>
        </pc:sldMkLst>
        <pc:spChg chg="del">
          <ac:chgData name="Unger, Deborah M | MD | she, her" userId="bab43a32-8268-49b2-8458-c93e9efefca7" providerId="ADAL" clId="{812DFF7C-A218-4076-A519-72BC664B7132}" dt="2023-02-24T22:09:11.061" v="6" actId="478"/>
          <ac:spMkLst>
            <pc:docMk/>
            <pc:sldMk cId="1732123091" sldId="421"/>
            <ac:spMk id="4" creationId="{35677523-2D7E-4ED4-286E-F7CBBA69F209}"/>
          </ac:spMkLst>
        </pc:spChg>
      </pc:sldChg>
      <pc:sldChg chg="delSp mod">
        <pc:chgData name="Unger, Deborah M | MD | she, her" userId="bab43a32-8268-49b2-8458-c93e9efefca7" providerId="ADAL" clId="{812DFF7C-A218-4076-A519-72BC664B7132}" dt="2023-02-24T22:09:16.121" v="7" actId="478"/>
        <pc:sldMkLst>
          <pc:docMk/>
          <pc:sldMk cId="60230134" sldId="422"/>
        </pc:sldMkLst>
        <pc:spChg chg="del">
          <ac:chgData name="Unger, Deborah M | MD | she, her" userId="bab43a32-8268-49b2-8458-c93e9efefca7" providerId="ADAL" clId="{812DFF7C-A218-4076-A519-72BC664B7132}" dt="2023-02-24T22:09:16.121" v="7" actId="478"/>
          <ac:spMkLst>
            <pc:docMk/>
            <pc:sldMk cId="60230134" sldId="422"/>
            <ac:spMk id="4" creationId="{35677523-2D7E-4ED4-286E-F7CBBA69F209}"/>
          </ac:spMkLst>
        </pc:spChg>
      </pc:sldChg>
      <pc:sldChg chg="delSp mod">
        <pc:chgData name="Unger, Deborah M | MD | she, her" userId="bab43a32-8268-49b2-8458-c93e9efefca7" providerId="ADAL" clId="{812DFF7C-A218-4076-A519-72BC664B7132}" dt="2023-02-24T22:09:28.949" v="10" actId="478"/>
        <pc:sldMkLst>
          <pc:docMk/>
          <pc:sldMk cId="3998052909" sldId="424"/>
        </pc:sldMkLst>
        <pc:spChg chg="del">
          <ac:chgData name="Unger, Deborah M | MD | she, her" userId="bab43a32-8268-49b2-8458-c93e9efefca7" providerId="ADAL" clId="{812DFF7C-A218-4076-A519-72BC664B7132}" dt="2023-02-24T22:09:28.949" v="10" actId="478"/>
          <ac:spMkLst>
            <pc:docMk/>
            <pc:sldMk cId="3998052909" sldId="424"/>
            <ac:spMk id="4" creationId="{35677523-2D7E-4ED4-286E-F7CBBA69F209}"/>
          </ac:spMkLst>
        </pc:spChg>
      </pc:sldChg>
      <pc:sldChg chg="delSp mod">
        <pc:chgData name="Unger, Deborah M | MD | she, her" userId="bab43a32-8268-49b2-8458-c93e9efefca7" providerId="ADAL" clId="{812DFF7C-A218-4076-A519-72BC664B7132}" dt="2023-02-24T22:09:20.082" v="8" actId="478"/>
        <pc:sldMkLst>
          <pc:docMk/>
          <pc:sldMk cId="4235033696" sldId="425"/>
        </pc:sldMkLst>
        <pc:spChg chg="del">
          <ac:chgData name="Unger, Deborah M | MD | she, her" userId="bab43a32-8268-49b2-8458-c93e9efefca7" providerId="ADAL" clId="{812DFF7C-A218-4076-A519-72BC664B7132}" dt="2023-02-24T22:09:20.082" v="8" actId="478"/>
          <ac:spMkLst>
            <pc:docMk/>
            <pc:sldMk cId="4235033696" sldId="425"/>
            <ac:spMk id="4" creationId="{35677523-2D7E-4ED4-286E-F7CBBA69F209}"/>
          </ac:spMkLst>
        </pc:spChg>
      </pc:sldChg>
      <pc:sldChg chg="addSp modSp del mod">
        <pc:chgData name="Unger, Deborah M | MD | she, her" userId="bab43a32-8268-49b2-8458-c93e9efefca7" providerId="ADAL" clId="{812DFF7C-A218-4076-A519-72BC664B7132}" dt="2023-02-24T22:38:05.660" v="22" actId="47"/>
        <pc:sldMkLst>
          <pc:docMk/>
          <pc:sldMk cId="1795652478" sldId="428"/>
        </pc:sldMkLst>
        <pc:spChg chg="add mod">
          <ac:chgData name="Unger, Deborah M | MD | she, her" userId="bab43a32-8268-49b2-8458-c93e9efefca7" providerId="ADAL" clId="{812DFF7C-A218-4076-A519-72BC664B7132}" dt="2023-02-24T21:54:51.395" v="2" actId="2085"/>
          <ac:spMkLst>
            <pc:docMk/>
            <pc:sldMk cId="1795652478" sldId="428"/>
            <ac:spMk id="2" creationId="{39428D77-3F1D-FAB1-3B8E-263A176870B9}"/>
          </ac:spMkLst>
        </pc:spChg>
        <pc:spChg chg="mod">
          <ac:chgData name="Unger, Deborah M | MD | she, her" userId="bab43a32-8268-49b2-8458-c93e9efefca7" providerId="ADAL" clId="{812DFF7C-A218-4076-A519-72BC664B7132}" dt="2023-02-24T21:55:23.002" v="3" actId="1076"/>
          <ac:spMkLst>
            <pc:docMk/>
            <pc:sldMk cId="1795652478" sldId="428"/>
            <ac:spMk id="11" creationId="{5C4AFA7C-4B51-CF1F-64FF-7D00488AC56A}"/>
          </ac:spMkLst>
        </pc:spChg>
        <pc:spChg chg="mod">
          <ac:chgData name="Unger, Deborah M | MD | she, her" userId="bab43a32-8268-49b2-8458-c93e9efefca7" providerId="ADAL" clId="{812DFF7C-A218-4076-A519-72BC664B7132}" dt="2023-02-24T21:55:23.002" v="3" actId="1076"/>
          <ac:spMkLst>
            <pc:docMk/>
            <pc:sldMk cId="1795652478" sldId="428"/>
            <ac:spMk id="12" creationId="{CAFB65AF-591B-9A60-E425-D6BFA3B485C3}"/>
          </ac:spMkLst>
        </pc:spChg>
        <pc:spChg chg="mod">
          <ac:chgData name="Unger, Deborah M | MD | she, her" userId="bab43a32-8268-49b2-8458-c93e9efefca7" providerId="ADAL" clId="{812DFF7C-A218-4076-A519-72BC664B7132}" dt="2023-02-24T21:55:23.002" v="3" actId="1076"/>
          <ac:spMkLst>
            <pc:docMk/>
            <pc:sldMk cId="1795652478" sldId="428"/>
            <ac:spMk id="13" creationId="{1B40E6CD-82F0-0182-105B-B9285F77BA43}"/>
          </ac:spMkLst>
        </pc:spChg>
        <pc:spChg chg="mod">
          <ac:chgData name="Unger, Deborah M | MD | she, her" userId="bab43a32-8268-49b2-8458-c93e9efefca7" providerId="ADAL" clId="{812DFF7C-A218-4076-A519-72BC664B7132}" dt="2023-02-24T21:55:23.002" v="3" actId="1076"/>
          <ac:spMkLst>
            <pc:docMk/>
            <pc:sldMk cId="1795652478" sldId="428"/>
            <ac:spMk id="14" creationId="{858B7631-4358-EDB0-3289-03E5A90ACA0B}"/>
          </ac:spMkLst>
        </pc:spChg>
        <pc:spChg chg="mod">
          <ac:chgData name="Unger, Deborah M | MD | she, her" userId="bab43a32-8268-49b2-8458-c93e9efefca7" providerId="ADAL" clId="{812DFF7C-A218-4076-A519-72BC664B7132}" dt="2023-02-24T21:55:23.002" v="3" actId="1076"/>
          <ac:spMkLst>
            <pc:docMk/>
            <pc:sldMk cId="1795652478" sldId="428"/>
            <ac:spMk id="15" creationId="{E63EC773-0450-1EE7-7D45-79C8FE4AFD7D}"/>
          </ac:spMkLst>
        </pc:spChg>
        <pc:spChg chg="mod">
          <ac:chgData name="Unger, Deborah M | MD | she, her" userId="bab43a32-8268-49b2-8458-c93e9efefca7" providerId="ADAL" clId="{812DFF7C-A218-4076-A519-72BC664B7132}" dt="2023-02-24T21:55:23.002" v="3" actId="1076"/>
          <ac:spMkLst>
            <pc:docMk/>
            <pc:sldMk cId="1795652478" sldId="428"/>
            <ac:spMk id="16" creationId="{54710164-EB80-892F-199B-C9E641D7DB78}"/>
          </ac:spMkLst>
        </pc:spChg>
        <pc:spChg chg="mod">
          <ac:chgData name="Unger, Deborah M | MD | she, her" userId="bab43a32-8268-49b2-8458-c93e9efefca7" providerId="ADAL" clId="{812DFF7C-A218-4076-A519-72BC664B7132}" dt="2023-02-24T21:55:23.002" v="3" actId="1076"/>
          <ac:spMkLst>
            <pc:docMk/>
            <pc:sldMk cId="1795652478" sldId="428"/>
            <ac:spMk id="17" creationId="{E6A3EE3C-6CE0-9328-C5B9-011A14371ABC}"/>
          </ac:spMkLst>
        </pc:spChg>
        <pc:spChg chg="mod">
          <ac:chgData name="Unger, Deborah M | MD | she, her" userId="bab43a32-8268-49b2-8458-c93e9efefca7" providerId="ADAL" clId="{812DFF7C-A218-4076-A519-72BC664B7132}" dt="2023-02-24T21:55:23.002" v="3" actId="1076"/>
          <ac:spMkLst>
            <pc:docMk/>
            <pc:sldMk cId="1795652478" sldId="428"/>
            <ac:spMk id="18" creationId="{5EE8F3CC-EBEE-DF91-0635-C97DE7032C7F}"/>
          </ac:spMkLst>
        </pc:spChg>
        <pc:spChg chg="mod">
          <ac:chgData name="Unger, Deborah M | MD | she, her" userId="bab43a32-8268-49b2-8458-c93e9efefca7" providerId="ADAL" clId="{812DFF7C-A218-4076-A519-72BC664B7132}" dt="2023-02-24T21:55:23.002" v="3" actId="1076"/>
          <ac:spMkLst>
            <pc:docMk/>
            <pc:sldMk cId="1795652478" sldId="428"/>
            <ac:spMk id="19" creationId="{55BA1FFA-2B5A-59DB-E924-B42148E97AE6}"/>
          </ac:spMkLst>
        </pc:spChg>
        <pc:spChg chg="mod">
          <ac:chgData name="Unger, Deborah M | MD | she, her" userId="bab43a32-8268-49b2-8458-c93e9efefca7" providerId="ADAL" clId="{812DFF7C-A218-4076-A519-72BC664B7132}" dt="2023-02-24T21:55:23.002" v="3" actId="1076"/>
          <ac:spMkLst>
            <pc:docMk/>
            <pc:sldMk cId="1795652478" sldId="428"/>
            <ac:spMk id="20" creationId="{2F1EF459-71CD-9A41-6D67-9CC00173EF6A}"/>
          </ac:spMkLst>
        </pc:spChg>
        <pc:spChg chg="mod">
          <ac:chgData name="Unger, Deborah M | MD | she, her" userId="bab43a32-8268-49b2-8458-c93e9efefca7" providerId="ADAL" clId="{812DFF7C-A218-4076-A519-72BC664B7132}" dt="2023-02-24T21:55:23.002" v="3" actId="1076"/>
          <ac:spMkLst>
            <pc:docMk/>
            <pc:sldMk cId="1795652478" sldId="428"/>
            <ac:spMk id="21" creationId="{0A3C08A9-78FB-59FA-B361-19C520E6CF75}"/>
          </ac:spMkLst>
        </pc:spChg>
        <pc:spChg chg="mod">
          <ac:chgData name="Unger, Deborah M | MD | she, her" userId="bab43a32-8268-49b2-8458-c93e9efefca7" providerId="ADAL" clId="{812DFF7C-A218-4076-A519-72BC664B7132}" dt="2023-02-24T21:55:23.002" v="3" actId="1076"/>
          <ac:spMkLst>
            <pc:docMk/>
            <pc:sldMk cId="1795652478" sldId="428"/>
            <ac:spMk id="22" creationId="{E211F578-A997-5E0A-3E35-7AA65BEC80E3}"/>
          </ac:spMkLst>
        </pc:spChg>
        <pc:spChg chg="mod">
          <ac:chgData name="Unger, Deborah M | MD | she, her" userId="bab43a32-8268-49b2-8458-c93e9efefca7" providerId="ADAL" clId="{812DFF7C-A218-4076-A519-72BC664B7132}" dt="2023-02-24T21:55:23.002" v="3" actId="1076"/>
          <ac:spMkLst>
            <pc:docMk/>
            <pc:sldMk cId="1795652478" sldId="428"/>
            <ac:spMk id="23" creationId="{A4A479A9-B93D-9C45-BA49-E6A1BF95ADD4}"/>
          </ac:spMkLst>
        </pc:spChg>
        <pc:spChg chg="mod">
          <ac:chgData name="Unger, Deborah M | MD | she, her" userId="bab43a32-8268-49b2-8458-c93e9efefca7" providerId="ADAL" clId="{812DFF7C-A218-4076-A519-72BC664B7132}" dt="2023-02-24T21:55:23.002" v="3" actId="1076"/>
          <ac:spMkLst>
            <pc:docMk/>
            <pc:sldMk cId="1795652478" sldId="428"/>
            <ac:spMk id="24" creationId="{0B2A7389-606E-AF36-3E42-3C0CA6C70BDC}"/>
          </ac:spMkLst>
        </pc:spChg>
        <pc:spChg chg="mod">
          <ac:chgData name="Unger, Deborah M | MD | she, her" userId="bab43a32-8268-49b2-8458-c93e9efefca7" providerId="ADAL" clId="{812DFF7C-A218-4076-A519-72BC664B7132}" dt="2023-02-24T21:55:23.002" v="3" actId="1076"/>
          <ac:spMkLst>
            <pc:docMk/>
            <pc:sldMk cId="1795652478" sldId="428"/>
            <ac:spMk id="25" creationId="{02F31DB6-7427-CCEC-D109-63ECE92E41B2}"/>
          </ac:spMkLst>
        </pc:spChg>
        <pc:spChg chg="mod">
          <ac:chgData name="Unger, Deborah M | MD | she, her" userId="bab43a32-8268-49b2-8458-c93e9efefca7" providerId="ADAL" clId="{812DFF7C-A218-4076-A519-72BC664B7132}" dt="2023-02-24T21:55:23.002" v="3" actId="1076"/>
          <ac:spMkLst>
            <pc:docMk/>
            <pc:sldMk cId="1795652478" sldId="428"/>
            <ac:spMk id="26" creationId="{AE37755D-7F7E-8AC4-CD6A-4C4DD46EC824}"/>
          </ac:spMkLst>
        </pc:spChg>
        <pc:spChg chg="mod">
          <ac:chgData name="Unger, Deborah M | MD | she, her" userId="bab43a32-8268-49b2-8458-c93e9efefca7" providerId="ADAL" clId="{812DFF7C-A218-4076-A519-72BC664B7132}" dt="2023-02-24T21:55:23.002" v="3" actId="1076"/>
          <ac:spMkLst>
            <pc:docMk/>
            <pc:sldMk cId="1795652478" sldId="428"/>
            <ac:spMk id="27" creationId="{B9346A57-A75F-D0D0-BD3E-A29F8B3B8BD8}"/>
          </ac:spMkLst>
        </pc:spChg>
        <pc:spChg chg="mod">
          <ac:chgData name="Unger, Deborah M | MD | she, her" userId="bab43a32-8268-49b2-8458-c93e9efefca7" providerId="ADAL" clId="{812DFF7C-A218-4076-A519-72BC664B7132}" dt="2023-02-24T21:55:23.002" v="3" actId="1076"/>
          <ac:spMkLst>
            <pc:docMk/>
            <pc:sldMk cId="1795652478" sldId="428"/>
            <ac:spMk id="28" creationId="{B3FBD95F-D180-3D1F-9800-D19FD605ECC2}"/>
          </ac:spMkLst>
        </pc:spChg>
        <pc:spChg chg="mod">
          <ac:chgData name="Unger, Deborah M | MD | she, her" userId="bab43a32-8268-49b2-8458-c93e9efefca7" providerId="ADAL" clId="{812DFF7C-A218-4076-A519-72BC664B7132}" dt="2023-02-24T21:55:23.002" v="3" actId="1076"/>
          <ac:spMkLst>
            <pc:docMk/>
            <pc:sldMk cId="1795652478" sldId="428"/>
            <ac:spMk id="29" creationId="{AC339909-70BB-0D53-65D9-9069F8BB853C}"/>
          </ac:spMkLst>
        </pc:spChg>
        <pc:spChg chg="mod">
          <ac:chgData name="Unger, Deborah M | MD | she, her" userId="bab43a32-8268-49b2-8458-c93e9efefca7" providerId="ADAL" clId="{812DFF7C-A218-4076-A519-72BC664B7132}" dt="2023-02-24T21:55:23.002" v="3" actId="1076"/>
          <ac:spMkLst>
            <pc:docMk/>
            <pc:sldMk cId="1795652478" sldId="428"/>
            <ac:spMk id="30" creationId="{E669CE1C-C33E-70CC-88FE-5B95F556C095}"/>
          </ac:spMkLst>
        </pc:spChg>
      </pc:sldChg>
      <pc:sldChg chg="del">
        <pc:chgData name="Unger, Deborah M | MD | she, her" userId="bab43a32-8268-49b2-8458-c93e9efefca7" providerId="ADAL" clId="{812DFF7C-A218-4076-A519-72BC664B7132}" dt="2023-02-24T22:38:01.836" v="20" actId="47"/>
        <pc:sldMkLst>
          <pc:docMk/>
          <pc:sldMk cId="2568148532" sldId="429"/>
        </pc:sldMkLst>
      </pc:sldChg>
      <pc:sldChg chg="delSp del mod">
        <pc:chgData name="Unger, Deborah M | MD | she, her" userId="bab43a32-8268-49b2-8458-c93e9efefca7" providerId="ADAL" clId="{812DFF7C-A218-4076-A519-72BC664B7132}" dt="2023-02-24T22:38:04.585" v="21" actId="47"/>
        <pc:sldMkLst>
          <pc:docMk/>
          <pc:sldMk cId="1019609271" sldId="430"/>
        </pc:sldMkLst>
        <pc:spChg chg="del">
          <ac:chgData name="Unger, Deborah M | MD | she, her" userId="bab43a32-8268-49b2-8458-c93e9efefca7" providerId="ADAL" clId="{812DFF7C-A218-4076-A519-72BC664B7132}" dt="2023-02-24T22:09:39.050" v="12" actId="478"/>
          <ac:spMkLst>
            <pc:docMk/>
            <pc:sldMk cId="1019609271" sldId="430"/>
            <ac:spMk id="4" creationId="{324B9FAF-5303-2CE5-B1D0-6B79993C5146}"/>
          </ac:spMkLst>
        </pc:spChg>
      </pc:sldChg>
      <pc:sldMasterChg chg="del delSldLayout">
        <pc:chgData name="Unger, Deborah M | MD | she, her" userId="bab43a32-8268-49b2-8458-c93e9efefca7" providerId="ADAL" clId="{812DFF7C-A218-4076-A519-72BC664B7132}" dt="2023-02-24T22:36:21.397" v="18" actId="47"/>
        <pc:sldMasterMkLst>
          <pc:docMk/>
          <pc:sldMasterMk cId="2708798241" sldId="2147483648"/>
        </pc:sldMasterMkLst>
        <pc:sldLayoutChg chg="del">
          <pc:chgData name="Unger, Deborah M | MD | she, her" userId="bab43a32-8268-49b2-8458-c93e9efefca7" providerId="ADAL" clId="{812DFF7C-A218-4076-A519-72BC664B7132}" dt="2023-02-24T22:36:21.397" v="18" actId="47"/>
          <pc:sldLayoutMkLst>
            <pc:docMk/>
            <pc:sldMasterMk cId="2708798241" sldId="2147483648"/>
            <pc:sldLayoutMk cId="1942074386" sldId="2147483649"/>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99060817" sldId="2147483650"/>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4128557976" sldId="2147483651"/>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601118341" sldId="2147483652"/>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363664671" sldId="2147483653"/>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3540104496" sldId="2147483654"/>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525355904" sldId="2147483655"/>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1771947224" sldId="2147483656"/>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3375105677" sldId="2147483657"/>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2027422263" sldId="2147483658"/>
          </pc:sldLayoutMkLst>
        </pc:sldLayoutChg>
        <pc:sldLayoutChg chg="del">
          <pc:chgData name="Unger, Deborah M | MD | she, her" userId="bab43a32-8268-49b2-8458-c93e9efefca7" providerId="ADAL" clId="{812DFF7C-A218-4076-A519-72BC664B7132}" dt="2023-02-24T22:36:21.397" v="18" actId="47"/>
          <pc:sldLayoutMkLst>
            <pc:docMk/>
            <pc:sldMasterMk cId="2708798241" sldId="2147483648"/>
            <pc:sldLayoutMk cId="1713685721" sldId="2147483659"/>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862A-47D2-8C9F-65551DCC7485}"/>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7CAC-434C-8C65-B297B7224AFB}"/>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128A-41E2-BB47-2F5AA003BF62}"/>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90E7-40C3-A35E-CF352836C61A}"/>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3CF4-4C81-9970-45D2F2AA69EE}"/>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7CAC-434C-8C65-B297B7224AFB}"/>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7CAC-434C-8C65-B297B7224AFB}"/>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8070-4E5C-A71C-CEC58540D817}"/>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7CAC-434C-8C65-B297B7224AFB}"/>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Sheet1!$B$1</c:f>
              <c:strCache>
                <c:ptCount val="1"/>
                <c:pt idx="0">
                  <c:v>Value</c:v>
                </c:pt>
              </c:strCache>
            </c:strRef>
          </c:tx>
          <c:spPr>
            <a:solidFill>
              <a:schemeClr val="bg1">
                <a:lumMod val="85000"/>
              </a:schemeClr>
            </a:solidFill>
            <a:ln w="25400">
              <a:noFill/>
            </a:ln>
            <a:effectLst/>
          </c:spPr>
          <c:invertIfNegative val="0"/>
          <c:xVal>
            <c:numRef>
              <c:f>Sheet1!$A$2</c:f>
              <c:numCache>
                <c:formatCode>General</c:formatCode>
                <c:ptCount val="1"/>
              </c:numCache>
            </c:numRef>
          </c:xVal>
          <c:yVal>
            <c:numRef>
              <c:f>Sheet1!$B$2</c:f>
              <c:numCache>
                <c:formatCode>General</c:formatCode>
                <c:ptCount val="1"/>
              </c:numCache>
            </c:numRef>
          </c:yVal>
          <c:bubbleSize>
            <c:numLit>
              <c:formatCode>General</c:formatCode>
              <c:ptCount val="1"/>
              <c:pt idx="0">
                <c:v>1</c:v>
              </c:pt>
            </c:numLit>
          </c:bubbleSize>
          <c:bubble3D val="0"/>
          <c:extLst>
            <c:ext xmlns:c16="http://schemas.microsoft.com/office/drawing/2014/chart" uri="{C3380CC4-5D6E-409C-BE32-E72D297353CC}">
              <c16:uniqueId val="{00000000-85F5-406E-98BC-CB2CFFC7A3EA}"/>
            </c:ext>
          </c:extLst>
        </c:ser>
        <c:dLbls>
          <c:showLegendKey val="0"/>
          <c:showVal val="0"/>
          <c:showCatName val="0"/>
          <c:showSerName val="0"/>
          <c:showPercent val="0"/>
          <c:showBubbleSize val="0"/>
        </c:dLbls>
        <c:bubbleScale val="100"/>
        <c:showNegBubbles val="0"/>
        <c:axId val="821527520"/>
        <c:axId val="821538752"/>
      </c:bubbleChart>
      <c:valAx>
        <c:axId val="821527520"/>
        <c:scaling>
          <c:orientation val="minMax"/>
          <c:max val="10"/>
          <c:min val="0"/>
        </c:scaling>
        <c:delete val="0"/>
        <c:axPos val="b"/>
        <c:majorGridlines>
          <c:spPr>
            <a:ln w="9525" cap="flat" cmpd="sng" algn="ctr">
              <a:solidFill>
                <a:schemeClr val="lt1">
                  <a:alpha val="25000"/>
                </a:schemeClr>
              </a:solidFill>
              <a:round/>
            </a:ln>
            <a:effectLst/>
          </c:spPr>
        </c:majorGridlines>
        <c:title>
          <c:tx>
            <c:rich>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Time</a:t>
                </a:r>
              </a:p>
            </c:rich>
          </c:tx>
          <c:overlay val="0"/>
          <c:spPr>
            <a:noFill/>
            <a:ln>
              <a:noFill/>
            </a:ln>
            <a:effectLst/>
          </c:spPr>
          <c:txPr>
            <a:bodyPr rot="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38752"/>
        <c:crossesAt val="0"/>
        <c:crossBetween val="midCat"/>
      </c:valAx>
      <c:valAx>
        <c:axId val="821538752"/>
        <c:scaling>
          <c:orientation val="minMax"/>
          <c:max val="10"/>
          <c:min val="0"/>
        </c:scaling>
        <c:delete val="0"/>
        <c:axPos val="l"/>
        <c:majorGridlines>
          <c:spPr>
            <a:ln w="9525" cap="flat" cmpd="sng" algn="ctr">
              <a:solidFill>
                <a:schemeClr val="lt1">
                  <a:alpha val="25000"/>
                </a:schemeClr>
              </a:solidFill>
              <a:round/>
            </a:ln>
            <a:effectLst/>
          </c:spPr>
        </c:majorGridlines>
        <c:title>
          <c:tx>
            <c:rich>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r>
                  <a:rPr lang="en-US">
                    <a:solidFill>
                      <a:srgbClr val="FFFFFF">
                        <a:alpha val="50000"/>
                      </a:srgbClr>
                    </a:solidFill>
                  </a:rPr>
                  <a:t>Value</a:t>
                </a:r>
              </a:p>
            </c:rich>
          </c:tx>
          <c:overlay val="0"/>
          <c:spPr>
            <a:noFill/>
            <a:ln>
              <a:noFill/>
            </a:ln>
            <a:effectLst/>
          </c:spPr>
          <c:txPr>
            <a:bodyPr rot="-5400000" spcFirstLastPara="1" vertOverflow="ellipsis" vert="horz" wrap="square" anchor="ctr" anchorCtr="1"/>
            <a:lstStyle/>
            <a:p>
              <a:pPr>
                <a:defRPr sz="1197" b="1" i="0" u="none" strike="noStrike" kern="1200" baseline="0">
                  <a:solidFill>
                    <a:srgbClr val="FFFFFF">
                      <a:alpha val="50000"/>
                    </a:srgbClr>
                  </a:solidFill>
                  <a:latin typeface="+mn-lt"/>
                  <a:ea typeface="+mn-ea"/>
                  <a:cs typeface="+mn-cs"/>
                </a:defRPr>
              </a:pPr>
              <a:endParaRPr lang="en-US"/>
            </a:p>
          </c:txPr>
        </c:title>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21527520"/>
        <c:crossesAt val="0"/>
        <c:crossBetween val="midCat"/>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47">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12700" cap="flat" cmpd="sng" algn="ctr">
        <a:solidFill>
          <a:schemeClr val="lt1">
            <a:alpha val="25000"/>
          </a:schemeClr>
        </a:solidFill>
        <a:round/>
      </a:ln>
    </cs:spPr>
    <cs:defRPr sz="1197" b="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effectRef idx="0"/>
    <cs:fontRef idx="minor">
      <a:schemeClr val="lt1"/>
    </cs:fontRef>
    <cs:defRPr sz="1197" b="1"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8575" cap="rnd">
        <a:solidFill>
          <a:schemeClr val="lt1">
            <a:alpha val="50000"/>
          </a:schemeClr>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cap="flat" cmpd="sng" algn="ctr">
        <a:gradFill>
          <a:gsLst>
            <a:gs pos="79000">
              <a:schemeClr val="phClr"/>
            </a:gs>
            <a:gs pos="0">
              <a:schemeClr val="lt1">
                <a:alpha val="6000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0.13048</cdr:x>
      <cdr:y>0.10849</cdr:y>
    </cdr:from>
    <cdr:to>
      <cdr:x>0.27703</cdr:x>
      <cdr:y>0.5494</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642746" y="392571"/>
          <a:ext cx="721907" cy="1595362"/>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0.19072</cdr:x>
      <cdr:y>0.1429</cdr:y>
    </cdr:from>
    <cdr:to>
      <cdr:x>0.26322</cdr:x>
      <cdr:y>0.24918</cdr:y>
    </cdr:to>
    <cdr:sp macro="" textlink="">
      <cdr:nvSpPr>
        <cdr:cNvPr id="3" name="Oval 2">
          <a:extLst xmlns:a="http://schemas.openxmlformats.org/drawingml/2006/main">
            <a:ext uri="{FF2B5EF4-FFF2-40B4-BE49-F238E27FC236}">
              <a16:creationId xmlns:a16="http://schemas.microsoft.com/office/drawing/2014/main" id="{0B48D1A3-84FD-7CA3-2F2D-6416E3A1D0E0}"/>
            </a:ext>
          </a:extLst>
        </cdr:cNvPr>
        <cdr:cNvSpPr/>
      </cdr:nvSpPr>
      <cdr:spPr>
        <a:xfrm xmlns:a="http://schemas.openxmlformats.org/drawingml/2006/main">
          <a:off x="939499" y="517062"/>
          <a:ext cx="357135" cy="384560"/>
        </a:xfrm>
        <a:prstGeom xmlns:a="http://schemas.openxmlformats.org/drawingml/2006/main" prst="ellips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0.2561</cdr:x>
      <cdr:y>0.08221</cdr:y>
    </cdr:from>
    <cdr:to>
      <cdr:x>0.43192</cdr:x>
      <cdr:y>0.2757</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1261536" y="297476"/>
          <a:ext cx="866099" cy="700108"/>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0.12072</cdr:x>
      <cdr:y>0.24773</cdr:y>
    </cdr:from>
    <cdr:to>
      <cdr:x>0.17871</cdr:x>
      <cdr:y>0.52194</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594645" y="896393"/>
          <a:ext cx="285678" cy="992190"/>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0.31332</cdr:x>
      <cdr:y>0.40164</cdr:y>
    </cdr:from>
    <cdr:to>
      <cdr:x>0.4076</cdr:x>
      <cdr:y>0.54795</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1543421" y="1453284"/>
          <a:ext cx="464432" cy="529389"/>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0.4466</cdr:x>
      <cdr:y>0.15631</cdr:y>
    </cdr:from>
    <cdr:to>
      <cdr:x>0.59315</cdr:x>
      <cdr:y>0.3498</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2199935" y="565600"/>
          <a:ext cx="721907" cy="700118"/>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6.xml><?xml version="1.0" encoding="utf-8"?>
<c:userShapes xmlns:c="http://schemas.openxmlformats.org/drawingml/2006/chart">
  <cdr:relSizeAnchor xmlns:cdr="http://schemas.openxmlformats.org/drawingml/2006/chartDrawing">
    <cdr:from>
      <cdr:x>0.224</cdr:x>
      <cdr:y>0.32107</cdr:y>
    </cdr:from>
    <cdr:to>
      <cdr:x>0.55275</cdr:x>
      <cdr:y>0.51455</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1103407" y="1161734"/>
          <a:ext cx="1619465" cy="700108"/>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7.xml><?xml version="1.0" encoding="utf-8"?>
<c:userShapes xmlns:c="http://schemas.openxmlformats.org/drawingml/2006/chart">
  <cdr:relSizeAnchor xmlns:cdr="http://schemas.openxmlformats.org/drawingml/2006/chartDrawing">
    <cdr:from>
      <cdr:x>0.14723</cdr:x>
      <cdr:y>0.4252</cdr:y>
    </cdr:from>
    <cdr:to>
      <cdr:x>0.22058</cdr:x>
      <cdr:y>0.57706</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725261" y="1538529"/>
          <a:ext cx="361318" cy="549471"/>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8.xml><?xml version="1.0" encoding="utf-8"?>
<c:userShapes xmlns:c="http://schemas.openxmlformats.org/drawingml/2006/chart">
  <cdr:relSizeAnchor xmlns:cdr="http://schemas.openxmlformats.org/drawingml/2006/chartDrawing">
    <cdr:from>
      <cdr:x>0.72924</cdr:x>
      <cdr:y>0.16012</cdr:y>
    </cdr:from>
    <cdr:to>
      <cdr:x>0.87578</cdr:x>
      <cdr:y>0.3536</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3592225" y="579359"/>
          <a:ext cx="721895" cy="700108"/>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9.xml><?xml version="1.0" encoding="utf-8"?>
<c:userShapes xmlns:c="http://schemas.openxmlformats.org/drawingml/2006/chart">
  <cdr:relSizeAnchor xmlns:cdr="http://schemas.openxmlformats.org/drawingml/2006/chartDrawing">
    <cdr:from>
      <cdr:x>0.3384</cdr:x>
      <cdr:y>0.23178</cdr:y>
    </cdr:from>
    <cdr:to>
      <cdr:x>0.40481</cdr:x>
      <cdr:y>0.31727</cdr:y>
    </cdr:to>
    <cdr:sp macro="" textlink="">
      <cdr:nvSpPr>
        <cdr:cNvPr id="2" name="Oval 1">
          <a:extLst xmlns:a="http://schemas.openxmlformats.org/drawingml/2006/main">
            <a:ext uri="{FF2B5EF4-FFF2-40B4-BE49-F238E27FC236}">
              <a16:creationId xmlns:a16="http://schemas.microsoft.com/office/drawing/2014/main" id="{B0D1207B-7539-60AC-BCA0-55AEDF4D68B2}"/>
            </a:ext>
          </a:extLst>
        </cdr:cNvPr>
        <cdr:cNvSpPr/>
      </cdr:nvSpPr>
      <cdr:spPr>
        <a:xfrm xmlns:a="http://schemas.openxmlformats.org/drawingml/2006/main">
          <a:off x="1666985" y="838651"/>
          <a:ext cx="327117" cy="309333"/>
        </a:xfrm>
        <a:prstGeom xmlns:a="http://schemas.openxmlformats.org/drawingml/2006/main" prst="ellipse">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0.82352</cdr:x>
      <cdr:y>0.03523</cdr:y>
    </cdr:from>
    <cdr:to>
      <cdr:x>0.97146</cdr:x>
      <cdr:y>0.24128</cdr:y>
    </cdr:to>
    <cdr:sp macro="" textlink="">
      <cdr:nvSpPr>
        <cdr:cNvPr id="4" name="Teardrop 3">
          <a:extLst xmlns:a="http://schemas.openxmlformats.org/drawingml/2006/main">
            <a:ext uri="{FF2B5EF4-FFF2-40B4-BE49-F238E27FC236}">
              <a16:creationId xmlns:a16="http://schemas.microsoft.com/office/drawing/2014/main" id="{E5DB64EA-8F75-5D3D-3DFD-45422146F26D}"/>
            </a:ext>
          </a:extLst>
        </cdr:cNvPr>
        <cdr:cNvSpPr/>
      </cdr:nvSpPr>
      <cdr:spPr>
        <a:xfrm xmlns:a="http://schemas.openxmlformats.org/drawingml/2006/main">
          <a:off x="4056659" y="127473"/>
          <a:ext cx="728769" cy="745558"/>
        </a:xfrm>
        <a:prstGeom xmlns:a="http://schemas.openxmlformats.org/drawingml/2006/main" prst="teardrop">
          <a:avLst>
            <a:gd name="adj" fmla="val 99689"/>
          </a:avLst>
        </a:prstGeom>
        <a:solidFill xmlns:a="http://schemas.openxmlformats.org/drawingml/2006/main">
          <a:schemeClr val="accent2">
            <a:lumMod val="20000"/>
            <a:lumOff val="80000"/>
          </a:schemeClr>
        </a:solidFill>
        <a:ln xmlns:a="http://schemas.openxmlformats.org/drawingml/2006/main">
          <a:solidFill>
            <a:schemeClr val="bg1">
              <a:lumMod val="8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F82868-BDFC-41DE-9F6B-6B7080140C2F}" type="datetimeFigureOut">
              <a:rPr lang="en-US" smtClean="0"/>
              <a:t>2/24/2023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9700E7-58BA-4C85-92F0-6E546AC6476B}" type="slidenum">
              <a:rPr lang="en-US" smtClean="0"/>
              <a:t>‹#›</a:t>
            </a:fld>
            <a:endParaRPr lang="en-US"/>
          </a:p>
        </p:txBody>
      </p:sp>
    </p:spTree>
    <p:extLst>
      <p:ext uri="{BB962C8B-B14F-4D97-AF65-F5344CB8AC3E}">
        <p14:creationId xmlns:p14="http://schemas.microsoft.com/office/powerpoint/2010/main" val="1022075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F09D18-EB49-094A-868B-44F9DCDBE27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14085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F09D18-EB49-094A-868B-44F9DCDBE273}" type="slidenum">
              <a:rPr lang="en-US" smtClean="0"/>
              <a:pPr/>
              <a:t>10</a:t>
            </a:fld>
            <a:endParaRPr lang="en-US"/>
          </a:p>
        </p:txBody>
      </p:sp>
    </p:spTree>
    <p:extLst>
      <p:ext uri="{BB962C8B-B14F-4D97-AF65-F5344CB8AC3E}">
        <p14:creationId xmlns:p14="http://schemas.microsoft.com/office/powerpoint/2010/main" val="373831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F09D18-EB49-094A-868B-44F9DCDBE273}" type="slidenum">
              <a:rPr lang="en-US" smtClean="0"/>
              <a:pPr/>
              <a:t>11</a:t>
            </a:fld>
            <a:endParaRPr lang="en-US"/>
          </a:p>
        </p:txBody>
      </p:sp>
    </p:spTree>
    <p:extLst>
      <p:ext uri="{BB962C8B-B14F-4D97-AF65-F5344CB8AC3E}">
        <p14:creationId xmlns:p14="http://schemas.microsoft.com/office/powerpoint/2010/main" val="4165286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F09D18-EB49-094A-868B-44F9DCDBE27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0607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F09D18-EB49-094A-868B-44F9DCDBE27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9006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F09D18-EB49-094A-868B-44F9DCDBE27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55376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F09D18-EB49-094A-868B-44F9DCDBE27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04583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F09D18-EB49-094A-868B-44F9DCDBE273}" type="slidenum">
              <a:rPr lang="en-US" smtClean="0"/>
              <a:pPr/>
              <a:t>6</a:t>
            </a:fld>
            <a:endParaRPr lang="en-US"/>
          </a:p>
        </p:txBody>
      </p:sp>
    </p:spTree>
    <p:extLst>
      <p:ext uri="{BB962C8B-B14F-4D97-AF65-F5344CB8AC3E}">
        <p14:creationId xmlns:p14="http://schemas.microsoft.com/office/powerpoint/2010/main" val="3048311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F09D18-EB49-094A-868B-44F9DCDBE273}" type="slidenum">
              <a:rPr lang="en-US" smtClean="0"/>
              <a:pPr/>
              <a:t>7</a:t>
            </a:fld>
            <a:endParaRPr lang="en-US"/>
          </a:p>
        </p:txBody>
      </p:sp>
    </p:spTree>
    <p:extLst>
      <p:ext uri="{BB962C8B-B14F-4D97-AF65-F5344CB8AC3E}">
        <p14:creationId xmlns:p14="http://schemas.microsoft.com/office/powerpoint/2010/main" val="1637795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F09D18-EB49-094A-868B-44F9DCDBE273}" type="slidenum">
              <a:rPr lang="en-US" smtClean="0"/>
              <a:pPr/>
              <a:t>8</a:t>
            </a:fld>
            <a:endParaRPr lang="en-US"/>
          </a:p>
        </p:txBody>
      </p:sp>
    </p:spTree>
    <p:extLst>
      <p:ext uri="{BB962C8B-B14F-4D97-AF65-F5344CB8AC3E}">
        <p14:creationId xmlns:p14="http://schemas.microsoft.com/office/powerpoint/2010/main" val="677752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F09D18-EB49-094A-868B-44F9DCDBE273}" type="slidenum">
              <a:rPr lang="en-US" smtClean="0"/>
              <a:pPr/>
              <a:t>9</a:t>
            </a:fld>
            <a:endParaRPr lang="en-US"/>
          </a:p>
        </p:txBody>
      </p:sp>
    </p:spTree>
    <p:extLst>
      <p:ext uri="{BB962C8B-B14F-4D97-AF65-F5344CB8AC3E}">
        <p14:creationId xmlns:p14="http://schemas.microsoft.com/office/powerpoint/2010/main" val="41716705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blue">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3592D50-CDA3-7346-8EB9-A580600DD53B}"/>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2702" y="1788"/>
            <a:ext cx="12179298" cy="6856213"/>
          </a:xfrm>
          <a:prstGeom prst="rect">
            <a:avLst/>
          </a:prstGeom>
        </p:spPr>
      </p:pic>
      <p:sp>
        <p:nvSpPr>
          <p:cNvPr id="4" name="Title 1">
            <a:extLst>
              <a:ext uri="{FF2B5EF4-FFF2-40B4-BE49-F238E27FC236}">
                <a16:creationId xmlns:a16="http://schemas.microsoft.com/office/drawing/2014/main" id="{B64BE311-F852-CCDD-9272-EEEBE9D3635A}"/>
              </a:ext>
            </a:extLst>
          </p:cNvPr>
          <p:cNvSpPr>
            <a:spLocks noGrp="1"/>
          </p:cNvSpPr>
          <p:nvPr>
            <p:ph type="title"/>
          </p:nvPr>
        </p:nvSpPr>
        <p:spPr>
          <a:xfrm>
            <a:off x="457320" y="3045554"/>
            <a:ext cx="5525938" cy="2072148"/>
          </a:xfrm>
        </p:spPr>
        <p:txBody>
          <a:bodyPr lIns="0" tIns="182880" rIns="0" bIns="0" anchor="t" anchorCtr="0">
            <a:noAutofit/>
          </a:bodyPr>
          <a:lstStyle>
            <a:lvl1pPr>
              <a:lnSpc>
                <a:spcPts val="5200"/>
              </a:lnSpc>
              <a:defRPr sz="4800" b="0">
                <a:solidFill>
                  <a:schemeClr val="accent1"/>
                </a:solidFill>
              </a:defRPr>
            </a:lvl1pPr>
          </a:lstStyle>
          <a:p>
            <a:r>
              <a:rPr lang="en-US"/>
              <a:t>Click to edit Master title style</a:t>
            </a:r>
          </a:p>
        </p:txBody>
      </p:sp>
      <p:sp>
        <p:nvSpPr>
          <p:cNvPr id="5" name="Date Placeholder 2">
            <a:extLst>
              <a:ext uri="{FF2B5EF4-FFF2-40B4-BE49-F238E27FC236}">
                <a16:creationId xmlns:a16="http://schemas.microsoft.com/office/drawing/2014/main" id="{1523A494-E449-ED7F-CFD5-35116303E3C3}"/>
              </a:ext>
            </a:extLst>
          </p:cNvPr>
          <p:cNvSpPr>
            <a:spLocks noGrp="1"/>
          </p:cNvSpPr>
          <p:nvPr>
            <p:ph type="dt" sz="half" idx="13"/>
          </p:nvPr>
        </p:nvSpPr>
        <p:spPr>
          <a:xfrm>
            <a:off x="455731" y="5642704"/>
            <a:ext cx="5527526" cy="209550"/>
          </a:xfrm>
          <a:prstGeom prst="rect">
            <a:avLst/>
          </a:prstGeom>
        </p:spPr>
        <p:txBody>
          <a:bodyPr lIns="0" tIns="0" rIns="0" bIns="0"/>
          <a:lstStyle>
            <a:lvl1pPr>
              <a:defRPr sz="1600" b="0" i="0">
                <a:solidFill>
                  <a:schemeClr val="accent2"/>
                </a:solidFill>
                <a:latin typeface="+mn-lt"/>
              </a:defRPr>
            </a:lvl1pPr>
            <a:lvl2pPr marL="0">
              <a:defRPr sz="1600" b="0" i="0">
                <a:solidFill>
                  <a:schemeClr val="accent2"/>
                </a:solidFill>
                <a:latin typeface="+mn-lt"/>
              </a:defRPr>
            </a:lvl2pPr>
            <a:lvl3pPr marL="0">
              <a:defRPr sz="1600" b="0" i="0">
                <a:solidFill>
                  <a:schemeClr val="accent2"/>
                </a:solidFill>
                <a:latin typeface="+mn-lt"/>
              </a:defRPr>
            </a:lvl3pPr>
            <a:lvl4pPr marL="0">
              <a:defRPr sz="1600" b="0" i="0">
                <a:solidFill>
                  <a:schemeClr val="accent2"/>
                </a:solidFill>
                <a:latin typeface="+mn-lt"/>
              </a:defRPr>
            </a:lvl4pPr>
            <a:lvl5pPr marL="0">
              <a:defRPr sz="1600" b="0" i="0">
                <a:solidFill>
                  <a:schemeClr val="accent2"/>
                </a:solidFill>
                <a:latin typeface="+mn-lt"/>
              </a:defRPr>
            </a:lvl5pPr>
            <a:lvl6pPr marL="0">
              <a:defRPr sz="1600" b="0" i="0">
                <a:solidFill>
                  <a:schemeClr val="accent2"/>
                </a:solidFill>
                <a:latin typeface="+mn-lt"/>
              </a:defRPr>
            </a:lvl6pPr>
            <a:lvl7pPr marL="0">
              <a:defRPr sz="1600" b="0" i="0">
                <a:solidFill>
                  <a:schemeClr val="accent2"/>
                </a:solidFill>
                <a:latin typeface="+mn-lt"/>
              </a:defRPr>
            </a:lvl7pPr>
            <a:lvl8pPr marL="0">
              <a:defRPr sz="1600">
                <a:solidFill>
                  <a:schemeClr val="accent2"/>
                </a:solidFill>
                <a:latin typeface="+mn-lt"/>
              </a:defRPr>
            </a:lvl8pPr>
            <a:lvl9pPr marL="0">
              <a:defRPr sz="1600" b="0" i="0">
                <a:solidFill>
                  <a:schemeClr val="accent2"/>
                </a:solidFill>
                <a:latin typeface="+mn-lt"/>
              </a:defRPr>
            </a:lvl9pPr>
          </a:lstStyle>
          <a:p>
            <a:r>
              <a:rPr lang="en-US"/>
              <a:t>Date</a:t>
            </a:r>
          </a:p>
        </p:txBody>
      </p:sp>
      <p:sp>
        <p:nvSpPr>
          <p:cNvPr id="6" name="Text Placeholder 6">
            <a:extLst>
              <a:ext uri="{FF2B5EF4-FFF2-40B4-BE49-F238E27FC236}">
                <a16:creationId xmlns:a16="http://schemas.microsoft.com/office/drawing/2014/main" id="{E79B8D26-AF35-778A-0E38-82B62DE656FC}"/>
              </a:ext>
            </a:extLst>
          </p:cNvPr>
          <p:cNvSpPr>
            <a:spLocks noGrp="1"/>
          </p:cNvSpPr>
          <p:nvPr>
            <p:ph type="body" sz="quarter" idx="11"/>
          </p:nvPr>
        </p:nvSpPr>
        <p:spPr>
          <a:xfrm>
            <a:off x="460495" y="5117702"/>
            <a:ext cx="5522763" cy="525002"/>
          </a:xfrm>
          <a:prstGeom prst="rect">
            <a:avLst/>
          </a:prstGeom>
        </p:spPr>
        <p:txBody>
          <a:bodyPr lIns="0" tIns="0" anchor="b" anchorCtr="0">
            <a:noAutofit/>
          </a:bodyPr>
          <a:lstStyle>
            <a:lvl1pPr>
              <a:lnSpc>
                <a:spcPts val="2300"/>
              </a:lnSpc>
              <a:spcAft>
                <a:spcPts val="0"/>
              </a:spcAft>
              <a:defRPr sz="1600" b="0">
                <a:solidFill>
                  <a:schemeClr val="accent2"/>
                </a:solidFill>
              </a:defRPr>
            </a:lvl1pPr>
            <a:lvl2pPr marL="0" indent="0">
              <a:lnSpc>
                <a:spcPts val="2300"/>
              </a:lnSpc>
              <a:spcAft>
                <a:spcPts val="0"/>
              </a:spcAft>
              <a:buFontTx/>
              <a:buNone/>
              <a:defRPr sz="1600" b="1" i="0">
                <a:solidFill>
                  <a:schemeClr val="accent2"/>
                </a:solidFill>
                <a:latin typeface="+mn-lt"/>
              </a:defRPr>
            </a:lvl2pPr>
            <a:lvl3pPr marL="0" indent="0">
              <a:lnSpc>
                <a:spcPts val="2300"/>
              </a:lnSpc>
              <a:spcAft>
                <a:spcPts val="0"/>
              </a:spcAft>
              <a:buFontTx/>
              <a:buNone/>
              <a:defRPr sz="1600" b="0">
                <a:solidFill>
                  <a:schemeClr val="accent2"/>
                </a:solidFill>
              </a:defRPr>
            </a:lvl3pPr>
            <a:lvl4pPr marL="0" indent="0">
              <a:lnSpc>
                <a:spcPts val="2300"/>
              </a:lnSpc>
              <a:spcAft>
                <a:spcPts val="0"/>
              </a:spcAft>
              <a:buFontTx/>
              <a:buNone/>
              <a:defRPr sz="1600" b="0">
                <a:solidFill>
                  <a:schemeClr val="accent2"/>
                </a:solidFill>
              </a:defRPr>
            </a:lvl4pPr>
            <a:lvl5pPr marL="0" indent="0">
              <a:lnSpc>
                <a:spcPts val="2300"/>
              </a:lnSpc>
              <a:spcAft>
                <a:spcPts val="0"/>
              </a:spcAft>
              <a:buFontTx/>
              <a:buNone/>
              <a:defRPr sz="1600" b="0">
                <a:solidFill>
                  <a:schemeClr val="accent2"/>
                </a:solidFill>
              </a:defRPr>
            </a:lvl5pPr>
            <a:lvl6pPr marL="0" indent="0">
              <a:lnSpc>
                <a:spcPts val="2300"/>
              </a:lnSpc>
              <a:spcAft>
                <a:spcPts val="0"/>
              </a:spcAft>
              <a:buFontTx/>
              <a:buNone/>
              <a:defRPr sz="1600" b="0">
                <a:solidFill>
                  <a:schemeClr val="accent2"/>
                </a:solidFill>
              </a:defRPr>
            </a:lvl6pPr>
            <a:lvl7pPr marL="0" indent="0">
              <a:lnSpc>
                <a:spcPts val="2300"/>
              </a:lnSpc>
              <a:spcAft>
                <a:spcPts val="0"/>
              </a:spcAft>
              <a:buFontTx/>
              <a:buNone/>
              <a:defRPr sz="1600" b="0">
                <a:solidFill>
                  <a:schemeClr val="accent2"/>
                </a:solidFill>
              </a:defRPr>
            </a:lvl7pPr>
            <a:lvl8pPr marL="0" indent="0">
              <a:lnSpc>
                <a:spcPts val="2300"/>
              </a:lnSpc>
              <a:spcAft>
                <a:spcPts val="0"/>
              </a:spcAft>
              <a:buFontTx/>
              <a:buNone/>
              <a:defRPr sz="1600" b="0">
                <a:solidFill>
                  <a:schemeClr val="accent2"/>
                </a:solidFill>
              </a:defRPr>
            </a:lvl8pPr>
            <a:lvl9pPr marL="0" indent="0">
              <a:lnSpc>
                <a:spcPts val="2300"/>
              </a:lnSpc>
              <a:spcAft>
                <a:spcPts val="0"/>
              </a:spcAft>
              <a:buFontTx/>
              <a:buNone/>
              <a:defRPr sz="1600" b="0">
                <a:solidFill>
                  <a:schemeClr val="accent2"/>
                </a:solidFill>
              </a:defRPr>
            </a:lvl9pPr>
          </a:lstStyle>
          <a:p>
            <a:pPr lvl="0"/>
            <a:r>
              <a:rPr lang="en-US"/>
              <a:t>Click to edit Master text styles</a:t>
            </a:r>
          </a:p>
        </p:txBody>
      </p:sp>
      <p:sp>
        <p:nvSpPr>
          <p:cNvPr id="7" name="Text Placeholder 6">
            <a:extLst>
              <a:ext uri="{FF2B5EF4-FFF2-40B4-BE49-F238E27FC236}">
                <a16:creationId xmlns:a16="http://schemas.microsoft.com/office/drawing/2014/main" id="{195A57EC-C66E-10E8-B49C-6C7C6A55148F}"/>
              </a:ext>
            </a:extLst>
          </p:cNvPr>
          <p:cNvSpPr>
            <a:spLocks noGrp="1"/>
          </p:cNvSpPr>
          <p:nvPr>
            <p:ph type="body" sz="quarter" idx="14" hasCustomPrompt="1"/>
          </p:nvPr>
        </p:nvSpPr>
        <p:spPr>
          <a:xfrm>
            <a:off x="457319" y="2126157"/>
            <a:ext cx="5525939" cy="919398"/>
          </a:xfrm>
          <a:prstGeom prst="rect">
            <a:avLst/>
          </a:prstGeom>
        </p:spPr>
        <p:txBody>
          <a:bodyPr lIns="0" tIns="182880" anchor="b" anchorCtr="0">
            <a:noAutofit/>
          </a:bodyPr>
          <a:lstStyle>
            <a:lvl1pPr>
              <a:lnSpc>
                <a:spcPts val="2300"/>
              </a:lnSpc>
              <a:spcAft>
                <a:spcPts val="0"/>
              </a:spcAft>
              <a:defRPr sz="2000" b="0">
                <a:solidFill>
                  <a:schemeClr val="accent2"/>
                </a:solidFill>
              </a:defRPr>
            </a:lvl1pPr>
            <a:lvl2pPr marL="0" indent="0">
              <a:lnSpc>
                <a:spcPts val="2300"/>
              </a:lnSpc>
              <a:spcAft>
                <a:spcPts val="0"/>
              </a:spcAft>
              <a:buFontTx/>
              <a:buNone/>
              <a:defRPr sz="2000" b="1" i="0">
                <a:solidFill>
                  <a:schemeClr val="accent2"/>
                </a:solidFill>
                <a:latin typeface="+mn-lt"/>
              </a:defRPr>
            </a:lvl2pPr>
            <a:lvl3pPr marL="0" indent="0">
              <a:lnSpc>
                <a:spcPts val="2300"/>
              </a:lnSpc>
              <a:spcAft>
                <a:spcPts val="0"/>
              </a:spcAft>
              <a:buFontTx/>
              <a:buNone/>
              <a:defRPr sz="2000" b="0">
                <a:solidFill>
                  <a:schemeClr val="accent2"/>
                </a:solidFill>
              </a:defRPr>
            </a:lvl3pPr>
            <a:lvl4pPr marL="0" indent="0">
              <a:lnSpc>
                <a:spcPts val="2300"/>
              </a:lnSpc>
              <a:spcAft>
                <a:spcPts val="0"/>
              </a:spcAft>
              <a:buFontTx/>
              <a:buNone/>
              <a:defRPr sz="2000" b="0">
                <a:solidFill>
                  <a:schemeClr val="accent2"/>
                </a:solidFill>
              </a:defRPr>
            </a:lvl4pPr>
            <a:lvl5pPr marL="0" indent="0">
              <a:lnSpc>
                <a:spcPts val="2300"/>
              </a:lnSpc>
              <a:spcAft>
                <a:spcPts val="0"/>
              </a:spcAft>
              <a:buFontTx/>
              <a:buNone/>
              <a:defRPr sz="2000" b="0">
                <a:solidFill>
                  <a:schemeClr val="accent2"/>
                </a:solidFill>
              </a:defRPr>
            </a:lvl5pPr>
            <a:lvl6pPr marL="0" indent="0">
              <a:lnSpc>
                <a:spcPts val="2300"/>
              </a:lnSpc>
              <a:spcAft>
                <a:spcPts val="0"/>
              </a:spcAft>
              <a:buFontTx/>
              <a:buNone/>
              <a:defRPr sz="2000" b="0">
                <a:solidFill>
                  <a:schemeClr val="accent2"/>
                </a:solidFill>
              </a:defRPr>
            </a:lvl6pPr>
            <a:lvl7pPr marL="0" indent="0">
              <a:lnSpc>
                <a:spcPts val="2300"/>
              </a:lnSpc>
              <a:spcAft>
                <a:spcPts val="0"/>
              </a:spcAft>
              <a:buFontTx/>
              <a:buNone/>
              <a:defRPr sz="2000" b="0">
                <a:solidFill>
                  <a:schemeClr val="accent2"/>
                </a:solidFill>
              </a:defRPr>
            </a:lvl7pPr>
            <a:lvl8pPr marL="0" indent="0">
              <a:lnSpc>
                <a:spcPts val="2300"/>
              </a:lnSpc>
              <a:spcAft>
                <a:spcPts val="0"/>
              </a:spcAft>
              <a:buFontTx/>
              <a:buNone/>
              <a:defRPr sz="2000" b="0">
                <a:solidFill>
                  <a:schemeClr val="accent2"/>
                </a:solidFill>
              </a:defRPr>
            </a:lvl8pPr>
            <a:lvl9pPr marL="0" indent="0">
              <a:lnSpc>
                <a:spcPts val="2300"/>
              </a:lnSpc>
              <a:spcAft>
                <a:spcPts val="0"/>
              </a:spcAft>
              <a:buFontTx/>
              <a:buNone/>
              <a:defRPr sz="2000" b="0">
                <a:solidFill>
                  <a:schemeClr val="accent2"/>
                </a:solidFill>
              </a:defRPr>
            </a:lvl9pPr>
          </a:lstStyle>
          <a:p>
            <a:pPr lvl="0"/>
            <a:r>
              <a:rPr lang="en-US"/>
              <a:t>Optional entity name here</a:t>
            </a:r>
          </a:p>
        </p:txBody>
      </p:sp>
      <p:pic>
        <p:nvPicPr>
          <p:cNvPr id="12" name="Graphic 11">
            <a:extLst>
              <a:ext uri="{FF2B5EF4-FFF2-40B4-BE49-F238E27FC236}">
                <a16:creationId xmlns:a16="http://schemas.microsoft.com/office/drawing/2014/main" id="{17189CE7-F7F9-ACB9-E5C6-90C0FA128B8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5731" y="379413"/>
            <a:ext cx="1689298" cy="742785"/>
          </a:xfrm>
          <a:prstGeom prst="rect">
            <a:avLst/>
          </a:prstGeom>
        </p:spPr>
      </p:pic>
      <p:sp>
        <p:nvSpPr>
          <p:cNvPr id="14" name="Picture Placeholder 16">
            <a:extLst>
              <a:ext uri="{FF2B5EF4-FFF2-40B4-BE49-F238E27FC236}">
                <a16:creationId xmlns:a16="http://schemas.microsoft.com/office/drawing/2014/main" id="{0E211B82-CA24-C23B-C056-DFA5E6971E52}"/>
              </a:ext>
            </a:extLst>
          </p:cNvPr>
          <p:cNvSpPr>
            <a:spLocks noGrp="1"/>
          </p:cNvSpPr>
          <p:nvPr>
            <p:ph type="pic" sz="quarter" idx="17" hasCustomPrompt="1"/>
          </p:nvPr>
        </p:nvSpPr>
        <p:spPr>
          <a:xfrm>
            <a:off x="460494" y="6215347"/>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Tree>
    <p:extLst>
      <p:ext uri="{BB962C8B-B14F-4D97-AF65-F5344CB8AC3E}">
        <p14:creationId xmlns:p14="http://schemas.microsoft.com/office/powerpoint/2010/main" val="2295473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image_7">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3592D50-CDA3-7346-8EB9-A580600DD53B}"/>
              </a:ext>
            </a:extLst>
          </p:cNvPr>
          <p:cNvPicPr>
            <a:picLocks noChangeAspect="1"/>
          </p:cNvPicPr>
          <p:nvPr userDrawn="1"/>
        </p:nvPicPr>
        <p:blipFill>
          <a:blip r:embed="rId2"/>
          <a:srcRect/>
          <a:stretch/>
        </p:blipFill>
        <p:spPr>
          <a:xfrm>
            <a:off x="9525" y="0"/>
            <a:ext cx="12172946" cy="6856212"/>
          </a:xfrm>
          <a:prstGeom prst="rect">
            <a:avLst/>
          </a:prstGeom>
        </p:spPr>
      </p:pic>
      <p:sp>
        <p:nvSpPr>
          <p:cNvPr id="4" name="Title 1">
            <a:extLst>
              <a:ext uri="{FF2B5EF4-FFF2-40B4-BE49-F238E27FC236}">
                <a16:creationId xmlns:a16="http://schemas.microsoft.com/office/drawing/2014/main" id="{DBDCCCC3-54FF-196B-6FBE-06B8170C0BD9}"/>
              </a:ext>
            </a:extLst>
          </p:cNvPr>
          <p:cNvSpPr>
            <a:spLocks noGrp="1"/>
          </p:cNvSpPr>
          <p:nvPr>
            <p:ph type="title"/>
          </p:nvPr>
        </p:nvSpPr>
        <p:spPr>
          <a:xfrm>
            <a:off x="457320" y="3045554"/>
            <a:ext cx="5525938" cy="2072148"/>
          </a:xfrm>
        </p:spPr>
        <p:txBody>
          <a:bodyPr lIns="0" tIns="182880" rIns="0" bIns="0" anchor="t" anchorCtr="0">
            <a:noAutofit/>
          </a:bodyPr>
          <a:lstStyle>
            <a:lvl1pPr>
              <a:lnSpc>
                <a:spcPts val="5200"/>
              </a:lnSpc>
              <a:defRPr sz="4800" b="0">
                <a:solidFill>
                  <a:schemeClr val="accent1"/>
                </a:solidFill>
              </a:defRPr>
            </a:lvl1pPr>
          </a:lstStyle>
          <a:p>
            <a:r>
              <a:rPr lang="en-US"/>
              <a:t>Click to edit Master title style</a:t>
            </a:r>
          </a:p>
        </p:txBody>
      </p:sp>
      <p:sp>
        <p:nvSpPr>
          <p:cNvPr id="5" name="Date Placeholder 2">
            <a:extLst>
              <a:ext uri="{FF2B5EF4-FFF2-40B4-BE49-F238E27FC236}">
                <a16:creationId xmlns:a16="http://schemas.microsoft.com/office/drawing/2014/main" id="{DD6313BA-810B-C6C9-6278-3779B1EB45C3}"/>
              </a:ext>
            </a:extLst>
          </p:cNvPr>
          <p:cNvSpPr>
            <a:spLocks noGrp="1"/>
          </p:cNvSpPr>
          <p:nvPr>
            <p:ph type="dt" sz="half" idx="13"/>
          </p:nvPr>
        </p:nvSpPr>
        <p:spPr>
          <a:xfrm>
            <a:off x="455731" y="5642704"/>
            <a:ext cx="5527526" cy="209550"/>
          </a:xfrm>
          <a:prstGeom prst="rect">
            <a:avLst/>
          </a:prstGeom>
        </p:spPr>
        <p:txBody>
          <a:bodyPr lIns="0" tIns="0" rIns="0" bIns="0"/>
          <a:lstStyle>
            <a:lvl1pPr>
              <a:defRPr sz="1600" b="0" i="0">
                <a:solidFill>
                  <a:schemeClr val="accent2"/>
                </a:solidFill>
                <a:latin typeface="+mn-lt"/>
              </a:defRPr>
            </a:lvl1pPr>
            <a:lvl2pPr marL="0">
              <a:defRPr sz="1600" b="0" i="0">
                <a:solidFill>
                  <a:schemeClr val="accent2"/>
                </a:solidFill>
                <a:latin typeface="+mn-lt"/>
              </a:defRPr>
            </a:lvl2pPr>
            <a:lvl3pPr marL="0">
              <a:defRPr sz="1600" b="0" i="0">
                <a:solidFill>
                  <a:schemeClr val="accent2"/>
                </a:solidFill>
                <a:latin typeface="+mn-lt"/>
              </a:defRPr>
            </a:lvl3pPr>
            <a:lvl4pPr marL="0">
              <a:defRPr sz="1600" b="0" i="0">
                <a:solidFill>
                  <a:schemeClr val="accent2"/>
                </a:solidFill>
                <a:latin typeface="+mn-lt"/>
              </a:defRPr>
            </a:lvl4pPr>
            <a:lvl5pPr marL="0">
              <a:defRPr sz="1600" b="0" i="0">
                <a:solidFill>
                  <a:schemeClr val="accent2"/>
                </a:solidFill>
                <a:latin typeface="+mn-lt"/>
              </a:defRPr>
            </a:lvl5pPr>
            <a:lvl6pPr marL="0">
              <a:defRPr sz="1600" b="0" i="0">
                <a:solidFill>
                  <a:schemeClr val="accent2"/>
                </a:solidFill>
                <a:latin typeface="+mn-lt"/>
              </a:defRPr>
            </a:lvl6pPr>
            <a:lvl7pPr marL="0">
              <a:defRPr sz="1600" b="0" i="0">
                <a:solidFill>
                  <a:schemeClr val="accent2"/>
                </a:solidFill>
                <a:latin typeface="+mn-lt"/>
              </a:defRPr>
            </a:lvl7pPr>
            <a:lvl8pPr marL="0">
              <a:defRPr sz="1600">
                <a:solidFill>
                  <a:schemeClr val="accent2"/>
                </a:solidFill>
                <a:latin typeface="+mn-lt"/>
              </a:defRPr>
            </a:lvl8pPr>
            <a:lvl9pPr marL="0">
              <a:defRPr sz="1600" b="0" i="0">
                <a:solidFill>
                  <a:schemeClr val="accent2"/>
                </a:solidFill>
                <a:latin typeface="+mn-lt"/>
              </a:defRPr>
            </a:lvl9pPr>
          </a:lstStyle>
          <a:p>
            <a:r>
              <a:rPr lang="en-US"/>
              <a:t>Date</a:t>
            </a:r>
          </a:p>
        </p:txBody>
      </p:sp>
      <p:sp>
        <p:nvSpPr>
          <p:cNvPr id="6" name="Text Placeholder 6">
            <a:extLst>
              <a:ext uri="{FF2B5EF4-FFF2-40B4-BE49-F238E27FC236}">
                <a16:creationId xmlns:a16="http://schemas.microsoft.com/office/drawing/2014/main" id="{20ABB5CD-D3F1-A844-8E3F-812474B7CC48}"/>
              </a:ext>
            </a:extLst>
          </p:cNvPr>
          <p:cNvSpPr>
            <a:spLocks noGrp="1"/>
          </p:cNvSpPr>
          <p:nvPr>
            <p:ph type="body" sz="quarter" idx="11"/>
          </p:nvPr>
        </p:nvSpPr>
        <p:spPr>
          <a:xfrm>
            <a:off x="460495" y="5117702"/>
            <a:ext cx="5522763" cy="525002"/>
          </a:xfrm>
          <a:prstGeom prst="rect">
            <a:avLst/>
          </a:prstGeom>
        </p:spPr>
        <p:txBody>
          <a:bodyPr lIns="0" tIns="0" anchor="b" anchorCtr="0">
            <a:noAutofit/>
          </a:bodyPr>
          <a:lstStyle>
            <a:lvl1pPr>
              <a:lnSpc>
                <a:spcPts val="2300"/>
              </a:lnSpc>
              <a:spcAft>
                <a:spcPts val="0"/>
              </a:spcAft>
              <a:defRPr sz="1600" b="0">
                <a:solidFill>
                  <a:schemeClr val="accent2"/>
                </a:solidFill>
              </a:defRPr>
            </a:lvl1pPr>
            <a:lvl2pPr marL="0" indent="0">
              <a:lnSpc>
                <a:spcPts val="2300"/>
              </a:lnSpc>
              <a:spcAft>
                <a:spcPts val="0"/>
              </a:spcAft>
              <a:buFontTx/>
              <a:buNone/>
              <a:defRPr sz="1600" b="1" i="0">
                <a:solidFill>
                  <a:schemeClr val="accent2"/>
                </a:solidFill>
                <a:latin typeface="+mn-lt"/>
              </a:defRPr>
            </a:lvl2pPr>
            <a:lvl3pPr marL="0" indent="0">
              <a:lnSpc>
                <a:spcPts val="2300"/>
              </a:lnSpc>
              <a:spcAft>
                <a:spcPts val="0"/>
              </a:spcAft>
              <a:buFontTx/>
              <a:buNone/>
              <a:defRPr sz="1600" b="0">
                <a:solidFill>
                  <a:schemeClr val="accent2"/>
                </a:solidFill>
              </a:defRPr>
            </a:lvl3pPr>
            <a:lvl4pPr marL="0" indent="0">
              <a:lnSpc>
                <a:spcPts val="2300"/>
              </a:lnSpc>
              <a:spcAft>
                <a:spcPts val="0"/>
              </a:spcAft>
              <a:buFontTx/>
              <a:buNone/>
              <a:defRPr sz="1600" b="0">
                <a:solidFill>
                  <a:schemeClr val="accent2"/>
                </a:solidFill>
              </a:defRPr>
            </a:lvl4pPr>
            <a:lvl5pPr marL="0" indent="0">
              <a:lnSpc>
                <a:spcPts val="2300"/>
              </a:lnSpc>
              <a:spcAft>
                <a:spcPts val="0"/>
              </a:spcAft>
              <a:buFontTx/>
              <a:buNone/>
              <a:defRPr sz="1600" b="0">
                <a:solidFill>
                  <a:schemeClr val="accent2"/>
                </a:solidFill>
              </a:defRPr>
            </a:lvl5pPr>
            <a:lvl6pPr marL="0" indent="0">
              <a:lnSpc>
                <a:spcPts val="2300"/>
              </a:lnSpc>
              <a:spcAft>
                <a:spcPts val="0"/>
              </a:spcAft>
              <a:buFontTx/>
              <a:buNone/>
              <a:defRPr sz="1600" b="0">
                <a:solidFill>
                  <a:schemeClr val="accent2"/>
                </a:solidFill>
              </a:defRPr>
            </a:lvl6pPr>
            <a:lvl7pPr marL="0" indent="0">
              <a:lnSpc>
                <a:spcPts val="2300"/>
              </a:lnSpc>
              <a:spcAft>
                <a:spcPts val="0"/>
              </a:spcAft>
              <a:buFontTx/>
              <a:buNone/>
              <a:defRPr sz="1600" b="0">
                <a:solidFill>
                  <a:schemeClr val="accent2"/>
                </a:solidFill>
              </a:defRPr>
            </a:lvl7pPr>
            <a:lvl8pPr marL="0" indent="0">
              <a:lnSpc>
                <a:spcPts val="2300"/>
              </a:lnSpc>
              <a:spcAft>
                <a:spcPts val="0"/>
              </a:spcAft>
              <a:buFontTx/>
              <a:buNone/>
              <a:defRPr sz="1600" b="0">
                <a:solidFill>
                  <a:schemeClr val="accent2"/>
                </a:solidFill>
              </a:defRPr>
            </a:lvl8pPr>
            <a:lvl9pPr marL="0" indent="0">
              <a:lnSpc>
                <a:spcPts val="2300"/>
              </a:lnSpc>
              <a:spcAft>
                <a:spcPts val="0"/>
              </a:spcAft>
              <a:buFontTx/>
              <a:buNone/>
              <a:defRPr sz="1600" b="0">
                <a:solidFill>
                  <a:schemeClr val="accent2"/>
                </a:solidFill>
              </a:defRPr>
            </a:lvl9pPr>
          </a:lstStyle>
          <a:p>
            <a:pPr lvl="0"/>
            <a:r>
              <a:rPr lang="en-US"/>
              <a:t>Click to edit Master text styles</a:t>
            </a:r>
          </a:p>
        </p:txBody>
      </p:sp>
      <p:sp>
        <p:nvSpPr>
          <p:cNvPr id="7" name="Text Placeholder 6">
            <a:extLst>
              <a:ext uri="{FF2B5EF4-FFF2-40B4-BE49-F238E27FC236}">
                <a16:creationId xmlns:a16="http://schemas.microsoft.com/office/drawing/2014/main" id="{611206F3-4206-9ED8-DFCF-5E63354E9A91}"/>
              </a:ext>
            </a:extLst>
          </p:cNvPr>
          <p:cNvSpPr>
            <a:spLocks noGrp="1"/>
          </p:cNvSpPr>
          <p:nvPr>
            <p:ph type="body" sz="quarter" idx="14" hasCustomPrompt="1"/>
          </p:nvPr>
        </p:nvSpPr>
        <p:spPr>
          <a:xfrm>
            <a:off x="457319" y="2126157"/>
            <a:ext cx="5525939" cy="919398"/>
          </a:xfrm>
          <a:prstGeom prst="rect">
            <a:avLst/>
          </a:prstGeom>
        </p:spPr>
        <p:txBody>
          <a:bodyPr lIns="0" tIns="182880" anchor="b" anchorCtr="0">
            <a:noAutofit/>
          </a:bodyPr>
          <a:lstStyle>
            <a:lvl1pPr>
              <a:lnSpc>
                <a:spcPts val="2300"/>
              </a:lnSpc>
              <a:spcAft>
                <a:spcPts val="0"/>
              </a:spcAft>
              <a:defRPr sz="2000" b="0">
                <a:solidFill>
                  <a:schemeClr val="accent2"/>
                </a:solidFill>
              </a:defRPr>
            </a:lvl1pPr>
            <a:lvl2pPr marL="0" indent="0">
              <a:lnSpc>
                <a:spcPts val="2300"/>
              </a:lnSpc>
              <a:spcAft>
                <a:spcPts val="0"/>
              </a:spcAft>
              <a:buFontTx/>
              <a:buNone/>
              <a:defRPr sz="2000" b="1" i="0">
                <a:solidFill>
                  <a:schemeClr val="accent2"/>
                </a:solidFill>
                <a:latin typeface="+mn-lt"/>
              </a:defRPr>
            </a:lvl2pPr>
            <a:lvl3pPr marL="0" indent="0">
              <a:lnSpc>
                <a:spcPts val="2300"/>
              </a:lnSpc>
              <a:spcAft>
                <a:spcPts val="0"/>
              </a:spcAft>
              <a:buFontTx/>
              <a:buNone/>
              <a:defRPr sz="2000" b="0">
                <a:solidFill>
                  <a:schemeClr val="accent2"/>
                </a:solidFill>
              </a:defRPr>
            </a:lvl3pPr>
            <a:lvl4pPr marL="0" indent="0">
              <a:lnSpc>
                <a:spcPts val="2300"/>
              </a:lnSpc>
              <a:spcAft>
                <a:spcPts val="0"/>
              </a:spcAft>
              <a:buFontTx/>
              <a:buNone/>
              <a:defRPr sz="2000" b="0">
                <a:solidFill>
                  <a:schemeClr val="accent2"/>
                </a:solidFill>
              </a:defRPr>
            </a:lvl4pPr>
            <a:lvl5pPr marL="0" indent="0">
              <a:lnSpc>
                <a:spcPts val="2300"/>
              </a:lnSpc>
              <a:spcAft>
                <a:spcPts val="0"/>
              </a:spcAft>
              <a:buFontTx/>
              <a:buNone/>
              <a:defRPr sz="2000" b="0">
                <a:solidFill>
                  <a:schemeClr val="accent2"/>
                </a:solidFill>
              </a:defRPr>
            </a:lvl5pPr>
            <a:lvl6pPr marL="0" indent="0">
              <a:lnSpc>
                <a:spcPts val="2300"/>
              </a:lnSpc>
              <a:spcAft>
                <a:spcPts val="0"/>
              </a:spcAft>
              <a:buFontTx/>
              <a:buNone/>
              <a:defRPr sz="2000" b="0">
                <a:solidFill>
                  <a:schemeClr val="accent2"/>
                </a:solidFill>
              </a:defRPr>
            </a:lvl6pPr>
            <a:lvl7pPr marL="0" indent="0">
              <a:lnSpc>
                <a:spcPts val="2300"/>
              </a:lnSpc>
              <a:spcAft>
                <a:spcPts val="0"/>
              </a:spcAft>
              <a:buFontTx/>
              <a:buNone/>
              <a:defRPr sz="2000" b="0">
                <a:solidFill>
                  <a:schemeClr val="accent2"/>
                </a:solidFill>
              </a:defRPr>
            </a:lvl7pPr>
            <a:lvl8pPr marL="0" indent="0">
              <a:lnSpc>
                <a:spcPts val="2300"/>
              </a:lnSpc>
              <a:spcAft>
                <a:spcPts val="0"/>
              </a:spcAft>
              <a:buFontTx/>
              <a:buNone/>
              <a:defRPr sz="2000" b="0">
                <a:solidFill>
                  <a:schemeClr val="accent2"/>
                </a:solidFill>
              </a:defRPr>
            </a:lvl8pPr>
            <a:lvl9pPr marL="0" indent="0">
              <a:lnSpc>
                <a:spcPts val="2300"/>
              </a:lnSpc>
              <a:spcAft>
                <a:spcPts val="0"/>
              </a:spcAft>
              <a:buFontTx/>
              <a:buNone/>
              <a:defRPr sz="2000" b="0">
                <a:solidFill>
                  <a:schemeClr val="accent2"/>
                </a:solidFill>
              </a:defRPr>
            </a:lvl9pPr>
          </a:lstStyle>
          <a:p>
            <a:pPr lvl="0"/>
            <a:r>
              <a:rPr lang="en-US"/>
              <a:t>Optional entity name here</a:t>
            </a:r>
          </a:p>
        </p:txBody>
      </p:sp>
      <p:pic>
        <p:nvPicPr>
          <p:cNvPr id="10" name="Graphic 9">
            <a:extLst>
              <a:ext uri="{FF2B5EF4-FFF2-40B4-BE49-F238E27FC236}">
                <a16:creationId xmlns:a16="http://schemas.microsoft.com/office/drawing/2014/main" id="{12AB5DD5-9F83-2B1E-B5EB-F70A524CA4D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5731" y="379413"/>
            <a:ext cx="1689298" cy="742785"/>
          </a:xfrm>
          <a:prstGeom prst="rect">
            <a:avLst/>
          </a:prstGeom>
        </p:spPr>
      </p:pic>
      <p:sp>
        <p:nvSpPr>
          <p:cNvPr id="14" name="Picture Placeholder 16">
            <a:extLst>
              <a:ext uri="{FF2B5EF4-FFF2-40B4-BE49-F238E27FC236}">
                <a16:creationId xmlns:a16="http://schemas.microsoft.com/office/drawing/2014/main" id="{39646122-3B80-639C-CB75-8A11E2777254}"/>
              </a:ext>
            </a:extLst>
          </p:cNvPr>
          <p:cNvSpPr>
            <a:spLocks noGrp="1"/>
          </p:cNvSpPr>
          <p:nvPr>
            <p:ph type="pic" sz="quarter" idx="17" hasCustomPrompt="1"/>
          </p:nvPr>
        </p:nvSpPr>
        <p:spPr>
          <a:xfrm>
            <a:off x="460494" y="6215347"/>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Tree>
    <p:extLst>
      <p:ext uri="{BB962C8B-B14F-4D97-AF65-F5344CB8AC3E}">
        <p14:creationId xmlns:p14="http://schemas.microsoft.com/office/powerpoint/2010/main" val="256670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image_1">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3592D50-CDA3-7346-8EB9-A580600DD53B}"/>
              </a:ext>
            </a:extLst>
          </p:cNvPr>
          <p:cNvPicPr>
            <a:picLocks noChangeAspect="1"/>
          </p:cNvPicPr>
          <p:nvPr userDrawn="1"/>
        </p:nvPicPr>
        <p:blipFill>
          <a:blip r:embed="rId2"/>
          <a:srcRect/>
          <a:stretch/>
        </p:blipFill>
        <p:spPr>
          <a:xfrm>
            <a:off x="9525" y="0"/>
            <a:ext cx="12172946" cy="6856212"/>
          </a:xfrm>
          <a:prstGeom prst="rect">
            <a:avLst/>
          </a:prstGeom>
        </p:spPr>
      </p:pic>
      <p:sp>
        <p:nvSpPr>
          <p:cNvPr id="5" name="Title 1">
            <a:extLst>
              <a:ext uri="{FF2B5EF4-FFF2-40B4-BE49-F238E27FC236}">
                <a16:creationId xmlns:a16="http://schemas.microsoft.com/office/drawing/2014/main" id="{D0D76B46-30DE-8838-A2CA-8706195DFC41}"/>
              </a:ext>
            </a:extLst>
          </p:cNvPr>
          <p:cNvSpPr>
            <a:spLocks noGrp="1"/>
          </p:cNvSpPr>
          <p:nvPr>
            <p:ph type="title"/>
          </p:nvPr>
        </p:nvSpPr>
        <p:spPr>
          <a:xfrm>
            <a:off x="457320" y="3045554"/>
            <a:ext cx="5525938" cy="2072148"/>
          </a:xfrm>
        </p:spPr>
        <p:txBody>
          <a:bodyPr lIns="0" tIns="182880" rIns="0" bIns="0" anchor="t" anchorCtr="0">
            <a:noAutofit/>
          </a:bodyPr>
          <a:lstStyle>
            <a:lvl1pPr>
              <a:lnSpc>
                <a:spcPts val="5200"/>
              </a:lnSpc>
              <a:defRPr sz="4800" b="0">
                <a:solidFill>
                  <a:schemeClr val="accent1"/>
                </a:solidFill>
              </a:defRPr>
            </a:lvl1pPr>
          </a:lstStyle>
          <a:p>
            <a:r>
              <a:rPr lang="en-US"/>
              <a:t>Click to edit Master title style</a:t>
            </a:r>
          </a:p>
        </p:txBody>
      </p:sp>
      <p:sp>
        <p:nvSpPr>
          <p:cNvPr id="6" name="Date Placeholder 2">
            <a:extLst>
              <a:ext uri="{FF2B5EF4-FFF2-40B4-BE49-F238E27FC236}">
                <a16:creationId xmlns:a16="http://schemas.microsoft.com/office/drawing/2014/main" id="{6781E060-C655-8A50-DA7D-CFEA33496F0B}"/>
              </a:ext>
            </a:extLst>
          </p:cNvPr>
          <p:cNvSpPr>
            <a:spLocks noGrp="1"/>
          </p:cNvSpPr>
          <p:nvPr>
            <p:ph type="dt" sz="half" idx="13"/>
          </p:nvPr>
        </p:nvSpPr>
        <p:spPr>
          <a:xfrm>
            <a:off x="455731" y="5642704"/>
            <a:ext cx="5527526" cy="209550"/>
          </a:xfrm>
          <a:prstGeom prst="rect">
            <a:avLst/>
          </a:prstGeom>
        </p:spPr>
        <p:txBody>
          <a:bodyPr lIns="0" tIns="0" rIns="0" bIns="0"/>
          <a:lstStyle>
            <a:lvl1pPr>
              <a:defRPr sz="1600" b="0" i="0">
                <a:solidFill>
                  <a:schemeClr val="accent2"/>
                </a:solidFill>
                <a:latin typeface="+mn-lt"/>
              </a:defRPr>
            </a:lvl1pPr>
            <a:lvl2pPr marL="0">
              <a:defRPr sz="1600" b="0" i="0">
                <a:solidFill>
                  <a:schemeClr val="accent2"/>
                </a:solidFill>
                <a:latin typeface="+mn-lt"/>
              </a:defRPr>
            </a:lvl2pPr>
            <a:lvl3pPr marL="0">
              <a:defRPr sz="1600" b="0" i="0">
                <a:solidFill>
                  <a:schemeClr val="accent2"/>
                </a:solidFill>
                <a:latin typeface="+mn-lt"/>
              </a:defRPr>
            </a:lvl3pPr>
            <a:lvl4pPr marL="0">
              <a:defRPr sz="1600" b="0" i="0">
                <a:solidFill>
                  <a:schemeClr val="accent2"/>
                </a:solidFill>
                <a:latin typeface="+mn-lt"/>
              </a:defRPr>
            </a:lvl4pPr>
            <a:lvl5pPr marL="0">
              <a:defRPr sz="1600" b="0" i="0">
                <a:solidFill>
                  <a:schemeClr val="accent2"/>
                </a:solidFill>
                <a:latin typeface="+mn-lt"/>
              </a:defRPr>
            </a:lvl5pPr>
            <a:lvl6pPr marL="0">
              <a:defRPr sz="1600" b="0" i="0">
                <a:solidFill>
                  <a:schemeClr val="accent2"/>
                </a:solidFill>
                <a:latin typeface="+mn-lt"/>
              </a:defRPr>
            </a:lvl6pPr>
            <a:lvl7pPr marL="0">
              <a:defRPr sz="1600" b="0" i="0">
                <a:solidFill>
                  <a:schemeClr val="accent2"/>
                </a:solidFill>
                <a:latin typeface="+mn-lt"/>
              </a:defRPr>
            </a:lvl7pPr>
            <a:lvl8pPr marL="0">
              <a:defRPr sz="1600">
                <a:solidFill>
                  <a:schemeClr val="accent2"/>
                </a:solidFill>
                <a:latin typeface="+mn-lt"/>
              </a:defRPr>
            </a:lvl8pPr>
            <a:lvl9pPr marL="0">
              <a:defRPr sz="1600" b="0" i="0">
                <a:solidFill>
                  <a:schemeClr val="accent2"/>
                </a:solidFill>
                <a:latin typeface="+mn-lt"/>
              </a:defRPr>
            </a:lvl9pPr>
          </a:lstStyle>
          <a:p>
            <a:r>
              <a:rPr lang="en-US"/>
              <a:t>Date</a:t>
            </a:r>
          </a:p>
        </p:txBody>
      </p:sp>
      <p:sp>
        <p:nvSpPr>
          <p:cNvPr id="7" name="Text Placeholder 6">
            <a:extLst>
              <a:ext uri="{FF2B5EF4-FFF2-40B4-BE49-F238E27FC236}">
                <a16:creationId xmlns:a16="http://schemas.microsoft.com/office/drawing/2014/main" id="{FC1E077E-BA7E-0FEF-AFB1-929DA5348197}"/>
              </a:ext>
            </a:extLst>
          </p:cNvPr>
          <p:cNvSpPr>
            <a:spLocks noGrp="1"/>
          </p:cNvSpPr>
          <p:nvPr>
            <p:ph type="body" sz="quarter" idx="11"/>
          </p:nvPr>
        </p:nvSpPr>
        <p:spPr>
          <a:xfrm>
            <a:off x="460495" y="5117702"/>
            <a:ext cx="5522763" cy="525002"/>
          </a:xfrm>
          <a:prstGeom prst="rect">
            <a:avLst/>
          </a:prstGeom>
        </p:spPr>
        <p:txBody>
          <a:bodyPr lIns="0" tIns="0" anchor="b" anchorCtr="0">
            <a:noAutofit/>
          </a:bodyPr>
          <a:lstStyle>
            <a:lvl1pPr>
              <a:lnSpc>
                <a:spcPts val="2300"/>
              </a:lnSpc>
              <a:spcAft>
                <a:spcPts val="0"/>
              </a:spcAft>
              <a:defRPr sz="1600" b="0">
                <a:solidFill>
                  <a:schemeClr val="accent2"/>
                </a:solidFill>
              </a:defRPr>
            </a:lvl1pPr>
            <a:lvl2pPr marL="0" indent="0">
              <a:lnSpc>
                <a:spcPts val="2300"/>
              </a:lnSpc>
              <a:spcAft>
                <a:spcPts val="0"/>
              </a:spcAft>
              <a:buFontTx/>
              <a:buNone/>
              <a:defRPr sz="1600" b="1" i="0">
                <a:solidFill>
                  <a:schemeClr val="accent2"/>
                </a:solidFill>
                <a:latin typeface="+mn-lt"/>
              </a:defRPr>
            </a:lvl2pPr>
            <a:lvl3pPr marL="0" indent="0">
              <a:lnSpc>
                <a:spcPts val="2300"/>
              </a:lnSpc>
              <a:spcAft>
                <a:spcPts val="0"/>
              </a:spcAft>
              <a:buFontTx/>
              <a:buNone/>
              <a:defRPr sz="1600" b="0">
                <a:solidFill>
                  <a:schemeClr val="accent2"/>
                </a:solidFill>
              </a:defRPr>
            </a:lvl3pPr>
            <a:lvl4pPr marL="0" indent="0">
              <a:lnSpc>
                <a:spcPts val="2300"/>
              </a:lnSpc>
              <a:spcAft>
                <a:spcPts val="0"/>
              </a:spcAft>
              <a:buFontTx/>
              <a:buNone/>
              <a:defRPr sz="1600" b="0">
                <a:solidFill>
                  <a:schemeClr val="accent2"/>
                </a:solidFill>
              </a:defRPr>
            </a:lvl4pPr>
            <a:lvl5pPr marL="0" indent="0">
              <a:lnSpc>
                <a:spcPts val="2300"/>
              </a:lnSpc>
              <a:spcAft>
                <a:spcPts val="0"/>
              </a:spcAft>
              <a:buFontTx/>
              <a:buNone/>
              <a:defRPr sz="1600" b="0">
                <a:solidFill>
                  <a:schemeClr val="accent2"/>
                </a:solidFill>
              </a:defRPr>
            </a:lvl5pPr>
            <a:lvl6pPr marL="0" indent="0">
              <a:lnSpc>
                <a:spcPts val="2300"/>
              </a:lnSpc>
              <a:spcAft>
                <a:spcPts val="0"/>
              </a:spcAft>
              <a:buFontTx/>
              <a:buNone/>
              <a:defRPr sz="1600" b="0">
                <a:solidFill>
                  <a:schemeClr val="accent2"/>
                </a:solidFill>
              </a:defRPr>
            </a:lvl6pPr>
            <a:lvl7pPr marL="0" indent="0">
              <a:lnSpc>
                <a:spcPts val="2300"/>
              </a:lnSpc>
              <a:spcAft>
                <a:spcPts val="0"/>
              </a:spcAft>
              <a:buFontTx/>
              <a:buNone/>
              <a:defRPr sz="1600" b="0">
                <a:solidFill>
                  <a:schemeClr val="accent2"/>
                </a:solidFill>
              </a:defRPr>
            </a:lvl7pPr>
            <a:lvl8pPr marL="0" indent="0">
              <a:lnSpc>
                <a:spcPts val="2300"/>
              </a:lnSpc>
              <a:spcAft>
                <a:spcPts val="0"/>
              </a:spcAft>
              <a:buFontTx/>
              <a:buNone/>
              <a:defRPr sz="1600" b="0">
                <a:solidFill>
                  <a:schemeClr val="accent2"/>
                </a:solidFill>
              </a:defRPr>
            </a:lvl8pPr>
            <a:lvl9pPr marL="0" indent="0">
              <a:lnSpc>
                <a:spcPts val="2300"/>
              </a:lnSpc>
              <a:spcAft>
                <a:spcPts val="0"/>
              </a:spcAft>
              <a:buFontTx/>
              <a:buNone/>
              <a:defRPr sz="1600" b="0">
                <a:solidFill>
                  <a:schemeClr val="accent2"/>
                </a:solidFill>
              </a:defRPr>
            </a:lvl9pPr>
          </a:lstStyle>
          <a:p>
            <a:pPr lvl="0"/>
            <a:r>
              <a:rPr lang="en-US"/>
              <a:t>Click to edit Master text styles</a:t>
            </a:r>
          </a:p>
        </p:txBody>
      </p:sp>
      <p:sp>
        <p:nvSpPr>
          <p:cNvPr id="12" name="Text Placeholder 6">
            <a:extLst>
              <a:ext uri="{FF2B5EF4-FFF2-40B4-BE49-F238E27FC236}">
                <a16:creationId xmlns:a16="http://schemas.microsoft.com/office/drawing/2014/main" id="{A08D8BE9-B8BF-9D25-C338-4905A17E7BC7}"/>
              </a:ext>
            </a:extLst>
          </p:cNvPr>
          <p:cNvSpPr>
            <a:spLocks noGrp="1"/>
          </p:cNvSpPr>
          <p:nvPr>
            <p:ph type="body" sz="quarter" idx="14" hasCustomPrompt="1"/>
          </p:nvPr>
        </p:nvSpPr>
        <p:spPr>
          <a:xfrm>
            <a:off x="457319" y="2126157"/>
            <a:ext cx="5525939" cy="919398"/>
          </a:xfrm>
          <a:prstGeom prst="rect">
            <a:avLst/>
          </a:prstGeom>
        </p:spPr>
        <p:txBody>
          <a:bodyPr lIns="0" tIns="182880" anchor="b" anchorCtr="0">
            <a:noAutofit/>
          </a:bodyPr>
          <a:lstStyle>
            <a:lvl1pPr>
              <a:lnSpc>
                <a:spcPts val="2300"/>
              </a:lnSpc>
              <a:spcAft>
                <a:spcPts val="0"/>
              </a:spcAft>
              <a:defRPr sz="2000" b="0">
                <a:solidFill>
                  <a:schemeClr val="accent2"/>
                </a:solidFill>
              </a:defRPr>
            </a:lvl1pPr>
            <a:lvl2pPr marL="0" indent="0">
              <a:lnSpc>
                <a:spcPts val="2300"/>
              </a:lnSpc>
              <a:spcAft>
                <a:spcPts val="0"/>
              </a:spcAft>
              <a:buFontTx/>
              <a:buNone/>
              <a:defRPr sz="2000" b="1" i="0">
                <a:solidFill>
                  <a:schemeClr val="accent2"/>
                </a:solidFill>
                <a:latin typeface="+mn-lt"/>
              </a:defRPr>
            </a:lvl2pPr>
            <a:lvl3pPr marL="0" indent="0">
              <a:lnSpc>
                <a:spcPts val="2300"/>
              </a:lnSpc>
              <a:spcAft>
                <a:spcPts val="0"/>
              </a:spcAft>
              <a:buFontTx/>
              <a:buNone/>
              <a:defRPr sz="2000" b="0">
                <a:solidFill>
                  <a:schemeClr val="accent2"/>
                </a:solidFill>
              </a:defRPr>
            </a:lvl3pPr>
            <a:lvl4pPr marL="0" indent="0">
              <a:lnSpc>
                <a:spcPts val="2300"/>
              </a:lnSpc>
              <a:spcAft>
                <a:spcPts val="0"/>
              </a:spcAft>
              <a:buFontTx/>
              <a:buNone/>
              <a:defRPr sz="2000" b="0">
                <a:solidFill>
                  <a:schemeClr val="accent2"/>
                </a:solidFill>
              </a:defRPr>
            </a:lvl4pPr>
            <a:lvl5pPr marL="0" indent="0">
              <a:lnSpc>
                <a:spcPts val="2300"/>
              </a:lnSpc>
              <a:spcAft>
                <a:spcPts val="0"/>
              </a:spcAft>
              <a:buFontTx/>
              <a:buNone/>
              <a:defRPr sz="2000" b="0">
                <a:solidFill>
                  <a:schemeClr val="accent2"/>
                </a:solidFill>
              </a:defRPr>
            </a:lvl5pPr>
            <a:lvl6pPr marL="0" indent="0">
              <a:lnSpc>
                <a:spcPts val="2300"/>
              </a:lnSpc>
              <a:spcAft>
                <a:spcPts val="0"/>
              </a:spcAft>
              <a:buFontTx/>
              <a:buNone/>
              <a:defRPr sz="2000" b="0">
                <a:solidFill>
                  <a:schemeClr val="accent2"/>
                </a:solidFill>
              </a:defRPr>
            </a:lvl6pPr>
            <a:lvl7pPr marL="0" indent="0">
              <a:lnSpc>
                <a:spcPts val="2300"/>
              </a:lnSpc>
              <a:spcAft>
                <a:spcPts val="0"/>
              </a:spcAft>
              <a:buFontTx/>
              <a:buNone/>
              <a:defRPr sz="2000" b="0">
                <a:solidFill>
                  <a:schemeClr val="accent2"/>
                </a:solidFill>
              </a:defRPr>
            </a:lvl7pPr>
            <a:lvl8pPr marL="0" indent="0">
              <a:lnSpc>
                <a:spcPts val="2300"/>
              </a:lnSpc>
              <a:spcAft>
                <a:spcPts val="0"/>
              </a:spcAft>
              <a:buFontTx/>
              <a:buNone/>
              <a:defRPr sz="2000" b="0">
                <a:solidFill>
                  <a:schemeClr val="accent2"/>
                </a:solidFill>
              </a:defRPr>
            </a:lvl8pPr>
            <a:lvl9pPr marL="0" indent="0">
              <a:lnSpc>
                <a:spcPts val="2300"/>
              </a:lnSpc>
              <a:spcAft>
                <a:spcPts val="0"/>
              </a:spcAft>
              <a:buFontTx/>
              <a:buNone/>
              <a:defRPr sz="2000" b="0">
                <a:solidFill>
                  <a:schemeClr val="accent2"/>
                </a:solidFill>
              </a:defRPr>
            </a:lvl9pPr>
          </a:lstStyle>
          <a:p>
            <a:pPr lvl="0"/>
            <a:r>
              <a:rPr lang="en-US"/>
              <a:t>Optional entity name here</a:t>
            </a:r>
          </a:p>
        </p:txBody>
      </p:sp>
      <p:pic>
        <p:nvPicPr>
          <p:cNvPr id="14" name="Graphic 13">
            <a:extLst>
              <a:ext uri="{FF2B5EF4-FFF2-40B4-BE49-F238E27FC236}">
                <a16:creationId xmlns:a16="http://schemas.microsoft.com/office/drawing/2014/main" id="{32A84666-78C4-6B23-9736-38186C78D04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5731" y="379413"/>
            <a:ext cx="1689298" cy="742785"/>
          </a:xfrm>
          <a:prstGeom prst="rect">
            <a:avLst/>
          </a:prstGeom>
        </p:spPr>
      </p:pic>
      <p:sp>
        <p:nvSpPr>
          <p:cNvPr id="17" name="Picture Placeholder 16">
            <a:extLst>
              <a:ext uri="{FF2B5EF4-FFF2-40B4-BE49-F238E27FC236}">
                <a16:creationId xmlns:a16="http://schemas.microsoft.com/office/drawing/2014/main" id="{1B3C6C45-E748-C69A-30C6-1642CEE68281}"/>
              </a:ext>
            </a:extLst>
          </p:cNvPr>
          <p:cNvSpPr>
            <a:spLocks noGrp="1"/>
          </p:cNvSpPr>
          <p:nvPr>
            <p:ph type="pic" sz="quarter" idx="17" hasCustomPrompt="1"/>
          </p:nvPr>
        </p:nvSpPr>
        <p:spPr>
          <a:xfrm>
            <a:off x="460494" y="6215347"/>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Tree>
    <p:extLst>
      <p:ext uri="{BB962C8B-B14F-4D97-AF65-F5344CB8AC3E}">
        <p14:creationId xmlns:p14="http://schemas.microsoft.com/office/powerpoint/2010/main" val="4159978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_image_3">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3592D50-CDA3-7346-8EB9-A580600DD53B}"/>
              </a:ext>
            </a:extLst>
          </p:cNvPr>
          <p:cNvPicPr>
            <a:picLocks noChangeAspect="1"/>
          </p:cNvPicPr>
          <p:nvPr userDrawn="1"/>
        </p:nvPicPr>
        <p:blipFill>
          <a:blip r:embed="rId2"/>
          <a:srcRect/>
          <a:stretch/>
        </p:blipFill>
        <p:spPr>
          <a:xfrm>
            <a:off x="15878" y="0"/>
            <a:ext cx="12172946" cy="6856212"/>
          </a:xfrm>
          <a:prstGeom prst="rect">
            <a:avLst/>
          </a:prstGeom>
        </p:spPr>
      </p:pic>
      <p:sp>
        <p:nvSpPr>
          <p:cNvPr id="4" name="Title 1">
            <a:extLst>
              <a:ext uri="{FF2B5EF4-FFF2-40B4-BE49-F238E27FC236}">
                <a16:creationId xmlns:a16="http://schemas.microsoft.com/office/drawing/2014/main" id="{A950D106-D344-13C0-54E7-22B74449B303}"/>
              </a:ext>
            </a:extLst>
          </p:cNvPr>
          <p:cNvSpPr>
            <a:spLocks noGrp="1"/>
          </p:cNvSpPr>
          <p:nvPr>
            <p:ph type="title"/>
          </p:nvPr>
        </p:nvSpPr>
        <p:spPr>
          <a:xfrm>
            <a:off x="457320" y="3045554"/>
            <a:ext cx="5525938" cy="2072148"/>
          </a:xfrm>
        </p:spPr>
        <p:txBody>
          <a:bodyPr lIns="0" tIns="182880" rIns="0" bIns="0" anchor="t" anchorCtr="0">
            <a:noAutofit/>
          </a:bodyPr>
          <a:lstStyle>
            <a:lvl1pPr>
              <a:lnSpc>
                <a:spcPts val="5200"/>
              </a:lnSpc>
              <a:defRPr sz="4800" b="0">
                <a:solidFill>
                  <a:schemeClr val="accent1"/>
                </a:solidFill>
              </a:defRPr>
            </a:lvl1pPr>
          </a:lstStyle>
          <a:p>
            <a:r>
              <a:rPr lang="en-US"/>
              <a:t>Click to edit Master title style</a:t>
            </a:r>
          </a:p>
        </p:txBody>
      </p:sp>
      <p:sp>
        <p:nvSpPr>
          <p:cNvPr id="5" name="Date Placeholder 2">
            <a:extLst>
              <a:ext uri="{FF2B5EF4-FFF2-40B4-BE49-F238E27FC236}">
                <a16:creationId xmlns:a16="http://schemas.microsoft.com/office/drawing/2014/main" id="{F1909804-BBB5-BD13-010C-86C3B52989DD}"/>
              </a:ext>
            </a:extLst>
          </p:cNvPr>
          <p:cNvSpPr>
            <a:spLocks noGrp="1"/>
          </p:cNvSpPr>
          <p:nvPr>
            <p:ph type="dt" sz="half" idx="13"/>
          </p:nvPr>
        </p:nvSpPr>
        <p:spPr>
          <a:xfrm>
            <a:off x="455731" y="5642704"/>
            <a:ext cx="5527526" cy="209550"/>
          </a:xfrm>
          <a:prstGeom prst="rect">
            <a:avLst/>
          </a:prstGeom>
        </p:spPr>
        <p:txBody>
          <a:bodyPr lIns="0" tIns="0" rIns="0" bIns="0"/>
          <a:lstStyle>
            <a:lvl1pPr>
              <a:defRPr sz="1600" b="0" i="0">
                <a:solidFill>
                  <a:schemeClr val="accent2"/>
                </a:solidFill>
                <a:latin typeface="+mn-lt"/>
              </a:defRPr>
            </a:lvl1pPr>
            <a:lvl2pPr marL="0">
              <a:defRPr sz="1600" b="0" i="0">
                <a:solidFill>
                  <a:schemeClr val="accent2"/>
                </a:solidFill>
                <a:latin typeface="+mn-lt"/>
              </a:defRPr>
            </a:lvl2pPr>
            <a:lvl3pPr marL="0">
              <a:defRPr sz="1600" b="0" i="0">
                <a:solidFill>
                  <a:schemeClr val="accent2"/>
                </a:solidFill>
                <a:latin typeface="+mn-lt"/>
              </a:defRPr>
            </a:lvl3pPr>
            <a:lvl4pPr marL="0">
              <a:defRPr sz="1600" b="0" i="0">
                <a:solidFill>
                  <a:schemeClr val="accent2"/>
                </a:solidFill>
                <a:latin typeface="+mn-lt"/>
              </a:defRPr>
            </a:lvl4pPr>
            <a:lvl5pPr marL="0">
              <a:defRPr sz="1600" b="0" i="0">
                <a:solidFill>
                  <a:schemeClr val="accent2"/>
                </a:solidFill>
                <a:latin typeface="+mn-lt"/>
              </a:defRPr>
            </a:lvl5pPr>
            <a:lvl6pPr marL="0">
              <a:defRPr sz="1600" b="0" i="0">
                <a:solidFill>
                  <a:schemeClr val="accent2"/>
                </a:solidFill>
                <a:latin typeface="+mn-lt"/>
              </a:defRPr>
            </a:lvl6pPr>
            <a:lvl7pPr marL="0">
              <a:defRPr sz="1600" b="0" i="0">
                <a:solidFill>
                  <a:schemeClr val="accent2"/>
                </a:solidFill>
                <a:latin typeface="+mn-lt"/>
              </a:defRPr>
            </a:lvl7pPr>
            <a:lvl8pPr marL="0">
              <a:defRPr sz="1600">
                <a:solidFill>
                  <a:schemeClr val="accent2"/>
                </a:solidFill>
                <a:latin typeface="+mn-lt"/>
              </a:defRPr>
            </a:lvl8pPr>
            <a:lvl9pPr marL="0">
              <a:defRPr sz="1600" b="0" i="0">
                <a:solidFill>
                  <a:schemeClr val="accent2"/>
                </a:solidFill>
                <a:latin typeface="+mn-lt"/>
              </a:defRPr>
            </a:lvl9pPr>
          </a:lstStyle>
          <a:p>
            <a:r>
              <a:rPr lang="en-US"/>
              <a:t>Date</a:t>
            </a:r>
          </a:p>
        </p:txBody>
      </p:sp>
      <p:sp>
        <p:nvSpPr>
          <p:cNvPr id="6" name="Text Placeholder 6">
            <a:extLst>
              <a:ext uri="{FF2B5EF4-FFF2-40B4-BE49-F238E27FC236}">
                <a16:creationId xmlns:a16="http://schemas.microsoft.com/office/drawing/2014/main" id="{046598C4-C1DA-5DDB-5E42-2596FA4295F9}"/>
              </a:ext>
            </a:extLst>
          </p:cNvPr>
          <p:cNvSpPr>
            <a:spLocks noGrp="1"/>
          </p:cNvSpPr>
          <p:nvPr>
            <p:ph type="body" sz="quarter" idx="11"/>
          </p:nvPr>
        </p:nvSpPr>
        <p:spPr>
          <a:xfrm>
            <a:off x="460495" y="5117702"/>
            <a:ext cx="5522763" cy="525002"/>
          </a:xfrm>
          <a:prstGeom prst="rect">
            <a:avLst/>
          </a:prstGeom>
        </p:spPr>
        <p:txBody>
          <a:bodyPr lIns="0" tIns="0" anchor="b" anchorCtr="0">
            <a:noAutofit/>
          </a:bodyPr>
          <a:lstStyle>
            <a:lvl1pPr>
              <a:lnSpc>
                <a:spcPts val="2300"/>
              </a:lnSpc>
              <a:spcAft>
                <a:spcPts val="0"/>
              </a:spcAft>
              <a:defRPr sz="1600" b="0">
                <a:solidFill>
                  <a:schemeClr val="accent2"/>
                </a:solidFill>
              </a:defRPr>
            </a:lvl1pPr>
            <a:lvl2pPr marL="0" indent="0">
              <a:lnSpc>
                <a:spcPts val="2300"/>
              </a:lnSpc>
              <a:spcAft>
                <a:spcPts val="0"/>
              </a:spcAft>
              <a:buFontTx/>
              <a:buNone/>
              <a:defRPr sz="1600" b="1" i="0">
                <a:solidFill>
                  <a:schemeClr val="accent2"/>
                </a:solidFill>
                <a:latin typeface="+mn-lt"/>
              </a:defRPr>
            </a:lvl2pPr>
            <a:lvl3pPr marL="0" indent="0">
              <a:lnSpc>
                <a:spcPts val="2300"/>
              </a:lnSpc>
              <a:spcAft>
                <a:spcPts val="0"/>
              </a:spcAft>
              <a:buFontTx/>
              <a:buNone/>
              <a:defRPr sz="1600" b="0">
                <a:solidFill>
                  <a:schemeClr val="accent2"/>
                </a:solidFill>
              </a:defRPr>
            </a:lvl3pPr>
            <a:lvl4pPr marL="0" indent="0">
              <a:lnSpc>
                <a:spcPts val="2300"/>
              </a:lnSpc>
              <a:spcAft>
                <a:spcPts val="0"/>
              </a:spcAft>
              <a:buFontTx/>
              <a:buNone/>
              <a:defRPr sz="1600" b="0">
                <a:solidFill>
                  <a:schemeClr val="accent2"/>
                </a:solidFill>
              </a:defRPr>
            </a:lvl4pPr>
            <a:lvl5pPr marL="0" indent="0">
              <a:lnSpc>
                <a:spcPts val="2300"/>
              </a:lnSpc>
              <a:spcAft>
                <a:spcPts val="0"/>
              </a:spcAft>
              <a:buFontTx/>
              <a:buNone/>
              <a:defRPr sz="1600" b="0">
                <a:solidFill>
                  <a:schemeClr val="accent2"/>
                </a:solidFill>
              </a:defRPr>
            </a:lvl5pPr>
            <a:lvl6pPr marL="0" indent="0">
              <a:lnSpc>
                <a:spcPts val="2300"/>
              </a:lnSpc>
              <a:spcAft>
                <a:spcPts val="0"/>
              </a:spcAft>
              <a:buFontTx/>
              <a:buNone/>
              <a:defRPr sz="1600" b="0">
                <a:solidFill>
                  <a:schemeClr val="accent2"/>
                </a:solidFill>
              </a:defRPr>
            </a:lvl6pPr>
            <a:lvl7pPr marL="0" indent="0">
              <a:lnSpc>
                <a:spcPts val="2300"/>
              </a:lnSpc>
              <a:spcAft>
                <a:spcPts val="0"/>
              </a:spcAft>
              <a:buFontTx/>
              <a:buNone/>
              <a:defRPr sz="1600" b="0">
                <a:solidFill>
                  <a:schemeClr val="accent2"/>
                </a:solidFill>
              </a:defRPr>
            </a:lvl7pPr>
            <a:lvl8pPr marL="0" indent="0">
              <a:lnSpc>
                <a:spcPts val="2300"/>
              </a:lnSpc>
              <a:spcAft>
                <a:spcPts val="0"/>
              </a:spcAft>
              <a:buFontTx/>
              <a:buNone/>
              <a:defRPr sz="1600" b="0">
                <a:solidFill>
                  <a:schemeClr val="accent2"/>
                </a:solidFill>
              </a:defRPr>
            </a:lvl8pPr>
            <a:lvl9pPr marL="0" indent="0">
              <a:lnSpc>
                <a:spcPts val="2300"/>
              </a:lnSpc>
              <a:spcAft>
                <a:spcPts val="0"/>
              </a:spcAft>
              <a:buFontTx/>
              <a:buNone/>
              <a:defRPr sz="1600" b="0">
                <a:solidFill>
                  <a:schemeClr val="accent2"/>
                </a:solidFill>
              </a:defRPr>
            </a:lvl9pPr>
          </a:lstStyle>
          <a:p>
            <a:pPr lvl="0"/>
            <a:r>
              <a:rPr lang="en-US"/>
              <a:t>Click to edit Master text styles</a:t>
            </a:r>
          </a:p>
        </p:txBody>
      </p:sp>
      <p:sp>
        <p:nvSpPr>
          <p:cNvPr id="7" name="Text Placeholder 6">
            <a:extLst>
              <a:ext uri="{FF2B5EF4-FFF2-40B4-BE49-F238E27FC236}">
                <a16:creationId xmlns:a16="http://schemas.microsoft.com/office/drawing/2014/main" id="{7C8D39A8-00B4-1D2E-A2E8-B5C37B45EA98}"/>
              </a:ext>
            </a:extLst>
          </p:cNvPr>
          <p:cNvSpPr>
            <a:spLocks noGrp="1"/>
          </p:cNvSpPr>
          <p:nvPr>
            <p:ph type="body" sz="quarter" idx="14" hasCustomPrompt="1"/>
          </p:nvPr>
        </p:nvSpPr>
        <p:spPr>
          <a:xfrm>
            <a:off x="457319" y="2126157"/>
            <a:ext cx="5525939" cy="919398"/>
          </a:xfrm>
          <a:prstGeom prst="rect">
            <a:avLst/>
          </a:prstGeom>
        </p:spPr>
        <p:txBody>
          <a:bodyPr lIns="0" tIns="182880" anchor="b" anchorCtr="0">
            <a:noAutofit/>
          </a:bodyPr>
          <a:lstStyle>
            <a:lvl1pPr>
              <a:lnSpc>
                <a:spcPts val="2300"/>
              </a:lnSpc>
              <a:spcAft>
                <a:spcPts val="0"/>
              </a:spcAft>
              <a:defRPr sz="2000" b="0">
                <a:solidFill>
                  <a:schemeClr val="accent2"/>
                </a:solidFill>
              </a:defRPr>
            </a:lvl1pPr>
            <a:lvl2pPr marL="0" indent="0">
              <a:lnSpc>
                <a:spcPts val="2300"/>
              </a:lnSpc>
              <a:spcAft>
                <a:spcPts val="0"/>
              </a:spcAft>
              <a:buFontTx/>
              <a:buNone/>
              <a:defRPr sz="2000" b="1" i="0">
                <a:solidFill>
                  <a:schemeClr val="accent2"/>
                </a:solidFill>
                <a:latin typeface="+mn-lt"/>
              </a:defRPr>
            </a:lvl2pPr>
            <a:lvl3pPr marL="0" indent="0">
              <a:lnSpc>
                <a:spcPts val="2300"/>
              </a:lnSpc>
              <a:spcAft>
                <a:spcPts val="0"/>
              </a:spcAft>
              <a:buFontTx/>
              <a:buNone/>
              <a:defRPr sz="2000" b="0">
                <a:solidFill>
                  <a:schemeClr val="accent2"/>
                </a:solidFill>
              </a:defRPr>
            </a:lvl3pPr>
            <a:lvl4pPr marL="0" indent="0">
              <a:lnSpc>
                <a:spcPts val="2300"/>
              </a:lnSpc>
              <a:spcAft>
                <a:spcPts val="0"/>
              </a:spcAft>
              <a:buFontTx/>
              <a:buNone/>
              <a:defRPr sz="2000" b="0">
                <a:solidFill>
                  <a:schemeClr val="accent2"/>
                </a:solidFill>
              </a:defRPr>
            </a:lvl4pPr>
            <a:lvl5pPr marL="0" indent="0">
              <a:lnSpc>
                <a:spcPts val="2300"/>
              </a:lnSpc>
              <a:spcAft>
                <a:spcPts val="0"/>
              </a:spcAft>
              <a:buFontTx/>
              <a:buNone/>
              <a:defRPr sz="2000" b="0">
                <a:solidFill>
                  <a:schemeClr val="accent2"/>
                </a:solidFill>
              </a:defRPr>
            </a:lvl5pPr>
            <a:lvl6pPr marL="0" indent="0">
              <a:lnSpc>
                <a:spcPts val="2300"/>
              </a:lnSpc>
              <a:spcAft>
                <a:spcPts val="0"/>
              </a:spcAft>
              <a:buFontTx/>
              <a:buNone/>
              <a:defRPr sz="2000" b="0">
                <a:solidFill>
                  <a:schemeClr val="accent2"/>
                </a:solidFill>
              </a:defRPr>
            </a:lvl6pPr>
            <a:lvl7pPr marL="0" indent="0">
              <a:lnSpc>
                <a:spcPts val="2300"/>
              </a:lnSpc>
              <a:spcAft>
                <a:spcPts val="0"/>
              </a:spcAft>
              <a:buFontTx/>
              <a:buNone/>
              <a:defRPr sz="2000" b="0">
                <a:solidFill>
                  <a:schemeClr val="accent2"/>
                </a:solidFill>
              </a:defRPr>
            </a:lvl7pPr>
            <a:lvl8pPr marL="0" indent="0">
              <a:lnSpc>
                <a:spcPts val="2300"/>
              </a:lnSpc>
              <a:spcAft>
                <a:spcPts val="0"/>
              </a:spcAft>
              <a:buFontTx/>
              <a:buNone/>
              <a:defRPr sz="2000" b="0">
                <a:solidFill>
                  <a:schemeClr val="accent2"/>
                </a:solidFill>
              </a:defRPr>
            </a:lvl8pPr>
            <a:lvl9pPr marL="0" indent="0">
              <a:lnSpc>
                <a:spcPts val="2300"/>
              </a:lnSpc>
              <a:spcAft>
                <a:spcPts val="0"/>
              </a:spcAft>
              <a:buFontTx/>
              <a:buNone/>
              <a:defRPr sz="2000" b="0">
                <a:solidFill>
                  <a:schemeClr val="accent2"/>
                </a:solidFill>
              </a:defRPr>
            </a:lvl9pPr>
          </a:lstStyle>
          <a:p>
            <a:pPr lvl="0"/>
            <a:r>
              <a:rPr lang="en-US"/>
              <a:t>Optional entity name here</a:t>
            </a:r>
          </a:p>
        </p:txBody>
      </p:sp>
      <p:pic>
        <p:nvPicPr>
          <p:cNvPr id="12" name="Graphic 11">
            <a:extLst>
              <a:ext uri="{FF2B5EF4-FFF2-40B4-BE49-F238E27FC236}">
                <a16:creationId xmlns:a16="http://schemas.microsoft.com/office/drawing/2014/main" id="{8A8EADDB-C797-6CAD-D806-01A3EBCE381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5731" y="379413"/>
            <a:ext cx="1689298" cy="742785"/>
          </a:xfrm>
          <a:prstGeom prst="rect">
            <a:avLst/>
          </a:prstGeom>
        </p:spPr>
      </p:pic>
      <p:sp>
        <p:nvSpPr>
          <p:cNvPr id="14" name="Picture Placeholder 16">
            <a:extLst>
              <a:ext uri="{FF2B5EF4-FFF2-40B4-BE49-F238E27FC236}">
                <a16:creationId xmlns:a16="http://schemas.microsoft.com/office/drawing/2014/main" id="{962B42B5-B578-559F-B3CB-2E2DD6F4069F}"/>
              </a:ext>
            </a:extLst>
          </p:cNvPr>
          <p:cNvSpPr>
            <a:spLocks noGrp="1"/>
          </p:cNvSpPr>
          <p:nvPr>
            <p:ph type="pic" sz="quarter" idx="17" hasCustomPrompt="1"/>
          </p:nvPr>
        </p:nvSpPr>
        <p:spPr>
          <a:xfrm>
            <a:off x="460494" y="6215347"/>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Tree>
    <p:extLst>
      <p:ext uri="{BB962C8B-B14F-4D97-AF65-F5344CB8AC3E}">
        <p14:creationId xmlns:p14="http://schemas.microsoft.com/office/powerpoint/2010/main" val="226801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_image_5">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3592D50-CDA3-7346-8EB9-A580600DD53B}"/>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6349" y="0"/>
            <a:ext cx="12179298" cy="6856212"/>
          </a:xfrm>
          <a:prstGeom prst="rect">
            <a:avLst/>
          </a:prstGeom>
        </p:spPr>
      </p:pic>
      <p:sp>
        <p:nvSpPr>
          <p:cNvPr id="4" name="Title 1">
            <a:extLst>
              <a:ext uri="{FF2B5EF4-FFF2-40B4-BE49-F238E27FC236}">
                <a16:creationId xmlns:a16="http://schemas.microsoft.com/office/drawing/2014/main" id="{F09EF937-E52F-8F39-BD3F-DA050D37190F}"/>
              </a:ext>
            </a:extLst>
          </p:cNvPr>
          <p:cNvSpPr>
            <a:spLocks noGrp="1"/>
          </p:cNvSpPr>
          <p:nvPr>
            <p:ph type="title"/>
          </p:nvPr>
        </p:nvSpPr>
        <p:spPr>
          <a:xfrm>
            <a:off x="457320" y="3045554"/>
            <a:ext cx="5525938" cy="2072148"/>
          </a:xfrm>
        </p:spPr>
        <p:txBody>
          <a:bodyPr lIns="0" tIns="182880" rIns="0" bIns="0" anchor="t" anchorCtr="0">
            <a:noAutofit/>
          </a:bodyPr>
          <a:lstStyle>
            <a:lvl1pPr>
              <a:lnSpc>
                <a:spcPts val="5200"/>
              </a:lnSpc>
              <a:defRPr sz="4800" b="0">
                <a:solidFill>
                  <a:schemeClr val="accent1"/>
                </a:solidFill>
              </a:defRPr>
            </a:lvl1pPr>
          </a:lstStyle>
          <a:p>
            <a:r>
              <a:rPr lang="en-US"/>
              <a:t>Click to edit Master title style</a:t>
            </a:r>
          </a:p>
        </p:txBody>
      </p:sp>
      <p:sp>
        <p:nvSpPr>
          <p:cNvPr id="5" name="Date Placeholder 2">
            <a:extLst>
              <a:ext uri="{FF2B5EF4-FFF2-40B4-BE49-F238E27FC236}">
                <a16:creationId xmlns:a16="http://schemas.microsoft.com/office/drawing/2014/main" id="{A9D18098-06AF-8E51-96A4-F9D42A17E11A}"/>
              </a:ext>
            </a:extLst>
          </p:cNvPr>
          <p:cNvSpPr>
            <a:spLocks noGrp="1"/>
          </p:cNvSpPr>
          <p:nvPr>
            <p:ph type="dt" sz="half" idx="13"/>
          </p:nvPr>
        </p:nvSpPr>
        <p:spPr>
          <a:xfrm>
            <a:off x="455731" y="5642704"/>
            <a:ext cx="5527526" cy="209550"/>
          </a:xfrm>
          <a:prstGeom prst="rect">
            <a:avLst/>
          </a:prstGeom>
        </p:spPr>
        <p:txBody>
          <a:bodyPr lIns="0" tIns="0" rIns="0" bIns="0"/>
          <a:lstStyle>
            <a:lvl1pPr>
              <a:defRPr sz="1600" b="0" i="0">
                <a:solidFill>
                  <a:schemeClr val="accent2"/>
                </a:solidFill>
                <a:latin typeface="+mn-lt"/>
              </a:defRPr>
            </a:lvl1pPr>
            <a:lvl2pPr marL="0">
              <a:defRPr sz="1600" b="0" i="0">
                <a:solidFill>
                  <a:schemeClr val="accent2"/>
                </a:solidFill>
                <a:latin typeface="+mn-lt"/>
              </a:defRPr>
            </a:lvl2pPr>
            <a:lvl3pPr marL="0">
              <a:defRPr sz="1600" b="0" i="0">
                <a:solidFill>
                  <a:schemeClr val="accent2"/>
                </a:solidFill>
                <a:latin typeface="+mn-lt"/>
              </a:defRPr>
            </a:lvl3pPr>
            <a:lvl4pPr marL="0">
              <a:defRPr sz="1600" b="0" i="0">
                <a:solidFill>
                  <a:schemeClr val="accent2"/>
                </a:solidFill>
                <a:latin typeface="+mn-lt"/>
              </a:defRPr>
            </a:lvl4pPr>
            <a:lvl5pPr marL="0">
              <a:defRPr sz="1600" b="0" i="0">
                <a:solidFill>
                  <a:schemeClr val="accent2"/>
                </a:solidFill>
                <a:latin typeface="+mn-lt"/>
              </a:defRPr>
            </a:lvl5pPr>
            <a:lvl6pPr marL="0">
              <a:defRPr sz="1600" b="0" i="0">
                <a:solidFill>
                  <a:schemeClr val="accent2"/>
                </a:solidFill>
                <a:latin typeface="+mn-lt"/>
              </a:defRPr>
            </a:lvl6pPr>
            <a:lvl7pPr marL="0">
              <a:defRPr sz="1600" b="0" i="0">
                <a:solidFill>
                  <a:schemeClr val="accent2"/>
                </a:solidFill>
                <a:latin typeface="+mn-lt"/>
              </a:defRPr>
            </a:lvl7pPr>
            <a:lvl8pPr marL="0">
              <a:defRPr sz="1600">
                <a:solidFill>
                  <a:schemeClr val="accent2"/>
                </a:solidFill>
                <a:latin typeface="+mn-lt"/>
              </a:defRPr>
            </a:lvl8pPr>
            <a:lvl9pPr marL="0">
              <a:defRPr sz="1600" b="0" i="0">
                <a:solidFill>
                  <a:schemeClr val="accent2"/>
                </a:solidFill>
                <a:latin typeface="+mn-lt"/>
              </a:defRPr>
            </a:lvl9pPr>
          </a:lstStyle>
          <a:p>
            <a:r>
              <a:rPr lang="en-US"/>
              <a:t>Date</a:t>
            </a:r>
          </a:p>
        </p:txBody>
      </p:sp>
      <p:sp>
        <p:nvSpPr>
          <p:cNvPr id="6" name="Text Placeholder 6">
            <a:extLst>
              <a:ext uri="{FF2B5EF4-FFF2-40B4-BE49-F238E27FC236}">
                <a16:creationId xmlns:a16="http://schemas.microsoft.com/office/drawing/2014/main" id="{28DE6F22-A8B2-1792-60E7-C948F84660B4}"/>
              </a:ext>
            </a:extLst>
          </p:cNvPr>
          <p:cNvSpPr>
            <a:spLocks noGrp="1"/>
          </p:cNvSpPr>
          <p:nvPr>
            <p:ph type="body" sz="quarter" idx="11"/>
          </p:nvPr>
        </p:nvSpPr>
        <p:spPr>
          <a:xfrm>
            <a:off x="460495" y="5117702"/>
            <a:ext cx="5522763" cy="525002"/>
          </a:xfrm>
          <a:prstGeom prst="rect">
            <a:avLst/>
          </a:prstGeom>
        </p:spPr>
        <p:txBody>
          <a:bodyPr lIns="0" tIns="0" anchor="b" anchorCtr="0">
            <a:noAutofit/>
          </a:bodyPr>
          <a:lstStyle>
            <a:lvl1pPr>
              <a:lnSpc>
                <a:spcPts val="2300"/>
              </a:lnSpc>
              <a:spcAft>
                <a:spcPts val="0"/>
              </a:spcAft>
              <a:defRPr sz="1600" b="0">
                <a:solidFill>
                  <a:schemeClr val="accent2"/>
                </a:solidFill>
              </a:defRPr>
            </a:lvl1pPr>
            <a:lvl2pPr marL="0" indent="0">
              <a:lnSpc>
                <a:spcPts val="2300"/>
              </a:lnSpc>
              <a:spcAft>
                <a:spcPts val="0"/>
              </a:spcAft>
              <a:buFontTx/>
              <a:buNone/>
              <a:defRPr sz="1600" b="1" i="0">
                <a:solidFill>
                  <a:schemeClr val="accent2"/>
                </a:solidFill>
                <a:latin typeface="+mn-lt"/>
              </a:defRPr>
            </a:lvl2pPr>
            <a:lvl3pPr marL="0" indent="0">
              <a:lnSpc>
                <a:spcPts val="2300"/>
              </a:lnSpc>
              <a:spcAft>
                <a:spcPts val="0"/>
              </a:spcAft>
              <a:buFontTx/>
              <a:buNone/>
              <a:defRPr sz="1600" b="0">
                <a:solidFill>
                  <a:schemeClr val="accent2"/>
                </a:solidFill>
              </a:defRPr>
            </a:lvl3pPr>
            <a:lvl4pPr marL="0" indent="0">
              <a:lnSpc>
                <a:spcPts val="2300"/>
              </a:lnSpc>
              <a:spcAft>
                <a:spcPts val="0"/>
              </a:spcAft>
              <a:buFontTx/>
              <a:buNone/>
              <a:defRPr sz="1600" b="0">
                <a:solidFill>
                  <a:schemeClr val="accent2"/>
                </a:solidFill>
              </a:defRPr>
            </a:lvl4pPr>
            <a:lvl5pPr marL="0" indent="0">
              <a:lnSpc>
                <a:spcPts val="2300"/>
              </a:lnSpc>
              <a:spcAft>
                <a:spcPts val="0"/>
              </a:spcAft>
              <a:buFontTx/>
              <a:buNone/>
              <a:defRPr sz="1600" b="0">
                <a:solidFill>
                  <a:schemeClr val="accent2"/>
                </a:solidFill>
              </a:defRPr>
            </a:lvl5pPr>
            <a:lvl6pPr marL="0" indent="0">
              <a:lnSpc>
                <a:spcPts val="2300"/>
              </a:lnSpc>
              <a:spcAft>
                <a:spcPts val="0"/>
              </a:spcAft>
              <a:buFontTx/>
              <a:buNone/>
              <a:defRPr sz="1600" b="0">
                <a:solidFill>
                  <a:schemeClr val="accent2"/>
                </a:solidFill>
              </a:defRPr>
            </a:lvl6pPr>
            <a:lvl7pPr marL="0" indent="0">
              <a:lnSpc>
                <a:spcPts val="2300"/>
              </a:lnSpc>
              <a:spcAft>
                <a:spcPts val="0"/>
              </a:spcAft>
              <a:buFontTx/>
              <a:buNone/>
              <a:defRPr sz="1600" b="0">
                <a:solidFill>
                  <a:schemeClr val="accent2"/>
                </a:solidFill>
              </a:defRPr>
            </a:lvl7pPr>
            <a:lvl8pPr marL="0" indent="0">
              <a:lnSpc>
                <a:spcPts val="2300"/>
              </a:lnSpc>
              <a:spcAft>
                <a:spcPts val="0"/>
              </a:spcAft>
              <a:buFontTx/>
              <a:buNone/>
              <a:defRPr sz="1600" b="0">
                <a:solidFill>
                  <a:schemeClr val="accent2"/>
                </a:solidFill>
              </a:defRPr>
            </a:lvl8pPr>
            <a:lvl9pPr marL="0" indent="0">
              <a:lnSpc>
                <a:spcPts val="2300"/>
              </a:lnSpc>
              <a:spcAft>
                <a:spcPts val="0"/>
              </a:spcAft>
              <a:buFontTx/>
              <a:buNone/>
              <a:defRPr sz="1600" b="0">
                <a:solidFill>
                  <a:schemeClr val="accent2"/>
                </a:solidFill>
              </a:defRPr>
            </a:lvl9pPr>
          </a:lstStyle>
          <a:p>
            <a:pPr lvl="0"/>
            <a:r>
              <a:rPr lang="en-US"/>
              <a:t>Click to edit Master text styles</a:t>
            </a:r>
          </a:p>
        </p:txBody>
      </p:sp>
      <p:sp>
        <p:nvSpPr>
          <p:cNvPr id="7" name="Text Placeholder 6">
            <a:extLst>
              <a:ext uri="{FF2B5EF4-FFF2-40B4-BE49-F238E27FC236}">
                <a16:creationId xmlns:a16="http://schemas.microsoft.com/office/drawing/2014/main" id="{F0D9BCFB-8933-B664-6472-051264A2995A}"/>
              </a:ext>
            </a:extLst>
          </p:cNvPr>
          <p:cNvSpPr>
            <a:spLocks noGrp="1"/>
          </p:cNvSpPr>
          <p:nvPr>
            <p:ph type="body" sz="quarter" idx="14" hasCustomPrompt="1"/>
          </p:nvPr>
        </p:nvSpPr>
        <p:spPr>
          <a:xfrm>
            <a:off x="457319" y="2126157"/>
            <a:ext cx="5525939" cy="919398"/>
          </a:xfrm>
          <a:prstGeom prst="rect">
            <a:avLst/>
          </a:prstGeom>
        </p:spPr>
        <p:txBody>
          <a:bodyPr lIns="0" tIns="182880" anchor="b" anchorCtr="0">
            <a:noAutofit/>
          </a:bodyPr>
          <a:lstStyle>
            <a:lvl1pPr>
              <a:lnSpc>
                <a:spcPts val="2300"/>
              </a:lnSpc>
              <a:spcAft>
                <a:spcPts val="0"/>
              </a:spcAft>
              <a:defRPr sz="2000" b="0">
                <a:solidFill>
                  <a:schemeClr val="accent2"/>
                </a:solidFill>
              </a:defRPr>
            </a:lvl1pPr>
            <a:lvl2pPr marL="0" indent="0">
              <a:lnSpc>
                <a:spcPts val="2300"/>
              </a:lnSpc>
              <a:spcAft>
                <a:spcPts val="0"/>
              </a:spcAft>
              <a:buFontTx/>
              <a:buNone/>
              <a:defRPr sz="2000" b="1" i="0">
                <a:solidFill>
                  <a:schemeClr val="accent2"/>
                </a:solidFill>
                <a:latin typeface="+mn-lt"/>
              </a:defRPr>
            </a:lvl2pPr>
            <a:lvl3pPr marL="0" indent="0">
              <a:lnSpc>
                <a:spcPts val="2300"/>
              </a:lnSpc>
              <a:spcAft>
                <a:spcPts val="0"/>
              </a:spcAft>
              <a:buFontTx/>
              <a:buNone/>
              <a:defRPr sz="2000" b="0">
                <a:solidFill>
                  <a:schemeClr val="accent2"/>
                </a:solidFill>
              </a:defRPr>
            </a:lvl3pPr>
            <a:lvl4pPr marL="0" indent="0">
              <a:lnSpc>
                <a:spcPts val="2300"/>
              </a:lnSpc>
              <a:spcAft>
                <a:spcPts val="0"/>
              </a:spcAft>
              <a:buFontTx/>
              <a:buNone/>
              <a:defRPr sz="2000" b="0">
                <a:solidFill>
                  <a:schemeClr val="accent2"/>
                </a:solidFill>
              </a:defRPr>
            </a:lvl4pPr>
            <a:lvl5pPr marL="0" indent="0">
              <a:lnSpc>
                <a:spcPts val="2300"/>
              </a:lnSpc>
              <a:spcAft>
                <a:spcPts val="0"/>
              </a:spcAft>
              <a:buFontTx/>
              <a:buNone/>
              <a:defRPr sz="2000" b="0">
                <a:solidFill>
                  <a:schemeClr val="accent2"/>
                </a:solidFill>
              </a:defRPr>
            </a:lvl5pPr>
            <a:lvl6pPr marL="0" indent="0">
              <a:lnSpc>
                <a:spcPts val="2300"/>
              </a:lnSpc>
              <a:spcAft>
                <a:spcPts val="0"/>
              </a:spcAft>
              <a:buFontTx/>
              <a:buNone/>
              <a:defRPr sz="2000" b="0">
                <a:solidFill>
                  <a:schemeClr val="accent2"/>
                </a:solidFill>
              </a:defRPr>
            </a:lvl6pPr>
            <a:lvl7pPr marL="0" indent="0">
              <a:lnSpc>
                <a:spcPts val="2300"/>
              </a:lnSpc>
              <a:spcAft>
                <a:spcPts val="0"/>
              </a:spcAft>
              <a:buFontTx/>
              <a:buNone/>
              <a:defRPr sz="2000" b="0">
                <a:solidFill>
                  <a:schemeClr val="accent2"/>
                </a:solidFill>
              </a:defRPr>
            </a:lvl7pPr>
            <a:lvl8pPr marL="0" indent="0">
              <a:lnSpc>
                <a:spcPts val="2300"/>
              </a:lnSpc>
              <a:spcAft>
                <a:spcPts val="0"/>
              </a:spcAft>
              <a:buFontTx/>
              <a:buNone/>
              <a:defRPr sz="2000" b="0">
                <a:solidFill>
                  <a:schemeClr val="accent2"/>
                </a:solidFill>
              </a:defRPr>
            </a:lvl8pPr>
            <a:lvl9pPr marL="0" indent="0">
              <a:lnSpc>
                <a:spcPts val="2300"/>
              </a:lnSpc>
              <a:spcAft>
                <a:spcPts val="0"/>
              </a:spcAft>
              <a:buFontTx/>
              <a:buNone/>
              <a:defRPr sz="2000" b="0">
                <a:solidFill>
                  <a:schemeClr val="accent2"/>
                </a:solidFill>
              </a:defRPr>
            </a:lvl9pPr>
          </a:lstStyle>
          <a:p>
            <a:pPr lvl="0"/>
            <a:r>
              <a:rPr lang="en-US"/>
              <a:t>Optional entity name here</a:t>
            </a:r>
          </a:p>
        </p:txBody>
      </p:sp>
      <p:pic>
        <p:nvPicPr>
          <p:cNvPr id="12" name="Graphic 11">
            <a:extLst>
              <a:ext uri="{FF2B5EF4-FFF2-40B4-BE49-F238E27FC236}">
                <a16:creationId xmlns:a16="http://schemas.microsoft.com/office/drawing/2014/main" id="{70EF6DD8-9D8D-2135-7B76-DF60BCDD642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5731" y="379413"/>
            <a:ext cx="1689298" cy="742785"/>
          </a:xfrm>
          <a:prstGeom prst="rect">
            <a:avLst/>
          </a:prstGeom>
        </p:spPr>
      </p:pic>
      <p:sp>
        <p:nvSpPr>
          <p:cNvPr id="14" name="Picture Placeholder 16">
            <a:extLst>
              <a:ext uri="{FF2B5EF4-FFF2-40B4-BE49-F238E27FC236}">
                <a16:creationId xmlns:a16="http://schemas.microsoft.com/office/drawing/2014/main" id="{D42E9A19-1994-7049-B488-AEE8D11001C6}"/>
              </a:ext>
            </a:extLst>
          </p:cNvPr>
          <p:cNvSpPr>
            <a:spLocks noGrp="1"/>
          </p:cNvSpPr>
          <p:nvPr>
            <p:ph type="pic" sz="quarter" idx="17" hasCustomPrompt="1"/>
          </p:nvPr>
        </p:nvSpPr>
        <p:spPr>
          <a:xfrm>
            <a:off x="460494" y="6215347"/>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Tree>
    <p:extLst>
      <p:ext uri="{BB962C8B-B14F-4D97-AF65-F5344CB8AC3E}">
        <p14:creationId xmlns:p14="http://schemas.microsoft.com/office/powerpoint/2010/main" val="200644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_blue_emphasis_image">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D6B805C-4289-4A4F-A5CB-6D24B23192E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r="50926"/>
          <a:stretch/>
        </p:blipFill>
        <p:spPr>
          <a:xfrm>
            <a:off x="0" y="10186"/>
            <a:ext cx="5976902" cy="6856212"/>
          </a:xfrm>
          <a:prstGeom prst="rect">
            <a:avLst/>
          </a:prstGeom>
        </p:spPr>
      </p:pic>
      <p:sp>
        <p:nvSpPr>
          <p:cNvPr id="2" name="Title 1">
            <a:extLst>
              <a:ext uri="{FF2B5EF4-FFF2-40B4-BE49-F238E27FC236}">
                <a16:creationId xmlns:a16="http://schemas.microsoft.com/office/drawing/2014/main" id="{F7EADFC3-0EA2-484B-91B3-4624904B3EA0}"/>
              </a:ext>
            </a:extLst>
          </p:cNvPr>
          <p:cNvSpPr>
            <a:spLocks noGrp="1"/>
          </p:cNvSpPr>
          <p:nvPr>
            <p:ph type="title"/>
          </p:nvPr>
        </p:nvSpPr>
        <p:spPr>
          <a:xfrm>
            <a:off x="462083" y="460378"/>
            <a:ext cx="5080081" cy="876299"/>
          </a:xfrm>
        </p:spPr>
        <p:txBody>
          <a:bodyPr rIns="182880"/>
          <a:lstStyle>
            <a:lvl1pPr>
              <a:defRPr>
                <a:solidFill>
                  <a:schemeClr val="bg1"/>
                </a:solidFill>
              </a:defRPr>
            </a:lvl1pPr>
          </a:lstStyle>
          <a:p>
            <a:r>
              <a:rPr lang="en-US"/>
              <a:t>Click to edit Master title style</a:t>
            </a:r>
          </a:p>
        </p:txBody>
      </p:sp>
      <p:sp>
        <p:nvSpPr>
          <p:cNvPr id="13" name="Text Placeholder 6">
            <a:extLst>
              <a:ext uri="{FF2B5EF4-FFF2-40B4-BE49-F238E27FC236}">
                <a16:creationId xmlns:a16="http://schemas.microsoft.com/office/drawing/2014/main" id="{E60217D6-D2F9-6C3B-D5FC-4D15D2713A43}"/>
              </a:ext>
            </a:extLst>
          </p:cNvPr>
          <p:cNvSpPr>
            <a:spLocks noGrp="1"/>
          </p:cNvSpPr>
          <p:nvPr>
            <p:ph type="body" sz="quarter" idx="13"/>
          </p:nvPr>
        </p:nvSpPr>
        <p:spPr>
          <a:xfrm>
            <a:off x="460495" y="2218099"/>
            <a:ext cx="4864330" cy="3973150"/>
          </a:xfrm>
          <a:prstGeom prst="rect">
            <a:avLst/>
          </a:prstGeom>
        </p:spPr>
        <p:txBody>
          <a:bodyPr tIns="0"/>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Graphic 2">
            <a:extLst>
              <a:ext uri="{FF2B5EF4-FFF2-40B4-BE49-F238E27FC236}">
                <a16:creationId xmlns:a16="http://schemas.microsoft.com/office/drawing/2014/main" id="{210D2545-D78F-7A14-29FE-7BAA06E07B3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34911" y="6353175"/>
            <a:ext cx="945735" cy="415840"/>
          </a:xfrm>
          <a:prstGeom prst="rect">
            <a:avLst/>
          </a:prstGeom>
        </p:spPr>
      </p:pic>
      <p:sp>
        <p:nvSpPr>
          <p:cNvPr id="6" name="Picture Placeholder 16">
            <a:extLst>
              <a:ext uri="{FF2B5EF4-FFF2-40B4-BE49-F238E27FC236}">
                <a16:creationId xmlns:a16="http://schemas.microsoft.com/office/drawing/2014/main" id="{DB0BC9EB-8676-16A6-098A-4D7B495BB9EF}"/>
              </a:ext>
            </a:extLst>
          </p:cNvPr>
          <p:cNvSpPr>
            <a:spLocks noGrp="1"/>
          </p:cNvSpPr>
          <p:nvPr>
            <p:ph type="pic" sz="quarter" idx="17" hasCustomPrompt="1"/>
          </p:nvPr>
        </p:nvSpPr>
        <p:spPr>
          <a:xfrm>
            <a:off x="1492480" y="6328123"/>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
        <p:nvSpPr>
          <p:cNvPr id="9" name="Slide Number Placeholder 5">
            <a:extLst>
              <a:ext uri="{FF2B5EF4-FFF2-40B4-BE49-F238E27FC236}">
                <a16:creationId xmlns:a16="http://schemas.microsoft.com/office/drawing/2014/main" id="{2430A230-8690-D007-E637-1B561D85E3C4}"/>
              </a:ext>
            </a:extLst>
          </p:cNvPr>
          <p:cNvSpPr>
            <a:spLocks noGrp="1"/>
          </p:cNvSpPr>
          <p:nvPr>
            <p:ph type="sldNum" sz="quarter" idx="4"/>
          </p:nvPr>
        </p:nvSpPr>
        <p:spPr>
          <a:xfrm>
            <a:off x="11728330" y="6501245"/>
            <a:ext cx="246125" cy="231921"/>
          </a:xfrm>
          <a:prstGeom prst="rect">
            <a:avLst/>
          </a:prstGeom>
        </p:spPr>
        <p:txBody>
          <a:bodyPr vert="horz" lIns="0" tIns="0" rIns="0" bIns="0" rtlCol="0" anchor="b" anchorCtr="0"/>
          <a:lstStyle>
            <a:lvl1pPr algn="r">
              <a:defRPr sz="1000" b="0" i="0">
                <a:solidFill>
                  <a:schemeClr val="accent1"/>
                </a:solidFill>
                <a:latin typeface="+mn-lt"/>
              </a:defRPr>
            </a:lvl1pPr>
            <a:lvl2pPr marL="0" algn="r">
              <a:defRPr sz="1000" b="0" i="0">
                <a:solidFill>
                  <a:schemeClr val="accent1"/>
                </a:solidFill>
                <a:latin typeface="+mn-lt"/>
              </a:defRPr>
            </a:lvl2pPr>
            <a:lvl3pPr marL="0" algn="r">
              <a:defRPr sz="1000" b="0" i="0">
                <a:solidFill>
                  <a:schemeClr val="accent1"/>
                </a:solidFill>
                <a:latin typeface="+mn-lt"/>
              </a:defRPr>
            </a:lvl3pPr>
            <a:lvl4pPr marL="0" algn="r">
              <a:defRPr sz="1000" b="0" i="0">
                <a:solidFill>
                  <a:schemeClr val="accent1"/>
                </a:solidFill>
                <a:latin typeface="+mn-lt"/>
              </a:defRPr>
            </a:lvl4pPr>
            <a:lvl5pPr marL="0" algn="r">
              <a:defRPr sz="1000" b="0" i="0">
                <a:solidFill>
                  <a:schemeClr val="accent1"/>
                </a:solidFill>
                <a:latin typeface="+mn-lt"/>
              </a:defRPr>
            </a:lvl5pPr>
            <a:lvl6pPr marL="0" algn="r">
              <a:defRPr sz="1000" b="0" i="0">
                <a:solidFill>
                  <a:schemeClr val="accent1"/>
                </a:solidFill>
                <a:latin typeface="+mn-lt"/>
              </a:defRPr>
            </a:lvl6pPr>
            <a:lvl7pPr marL="0" algn="r">
              <a:defRPr sz="1000" b="0" i="0">
                <a:solidFill>
                  <a:schemeClr val="accent1"/>
                </a:solidFill>
                <a:latin typeface="+mn-lt"/>
              </a:defRPr>
            </a:lvl7pPr>
            <a:lvl8pPr marL="0" algn="r">
              <a:defRPr sz="1000" b="0" i="0">
                <a:solidFill>
                  <a:schemeClr val="accent1"/>
                </a:solidFill>
                <a:latin typeface="+mn-lt"/>
              </a:defRPr>
            </a:lvl8pPr>
            <a:lvl9pPr marL="0" algn="r">
              <a:defRPr sz="1000" b="0" i="0">
                <a:solidFill>
                  <a:schemeClr val="accent1"/>
                </a:solidFill>
                <a:latin typeface="+mn-lt"/>
              </a:defRPr>
            </a:lvl9pPr>
          </a:lstStyle>
          <a:p>
            <a:fld id="{1E3D5677-3D20-0C46-8497-54D73E689044}" type="slidenum">
              <a:rPr lang="en-US" smtClean="0"/>
              <a:pPr/>
              <a:t>‹#›</a:t>
            </a:fld>
            <a:endParaRPr lang="en-US"/>
          </a:p>
        </p:txBody>
      </p:sp>
      <p:sp>
        <p:nvSpPr>
          <p:cNvPr id="12" name="Text Placeholder 6">
            <a:extLst>
              <a:ext uri="{FF2B5EF4-FFF2-40B4-BE49-F238E27FC236}">
                <a16:creationId xmlns:a16="http://schemas.microsoft.com/office/drawing/2014/main" id="{09DDF9CD-F0F5-4F52-4149-7203B3BF041E}"/>
              </a:ext>
            </a:extLst>
          </p:cNvPr>
          <p:cNvSpPr>
            <a:spLocks noGrp="1"/>
          </p:cNvSpPr>
          <p:nvPr>
            <p:ph idx="1"/>
          </p:nvPr>
        </p:nvSpPr>
        <p:spPr>
          <a:xfrm>
            <a:off x="6437397" y="460378"/>
            <a:ext cx="5290932" cy="577532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a:extLst>
              <a:ext uri="{FF2B5EF4-FFF2-40B4-BE49-F238E27FC236}">
                <a16:creationId xmlns:a16="http://schemas.microsoft.com/office/drawing/2014/main" id="{3EBD33C7-0DC6-050A-57C1-3102BB4952CF}"/>
              </a:ext>
            </a:extLst>
          </p:cNvPr>
          <p:cNvSpPr txBox="1">
            <a:spLocks/>
          </p:cNvSpPr>
          <p:nvPr userDrawn="1"/>
        </p:nvSpPr>
        <p:spPr>
          <a:xfrm>
            <a:off x="7469382" y="6578264"/>
            <a:ext cx="4112921" cy="175811"/>
          </a:xfrm>
          <a:prstGeom prst="rect">
            <a:avLst/>
          </a:prstGeom>
        </p:spPr>
        <p:txBody>
          <a:bodyPr vert="horz" lIns="0" tIns="0" rIns="0" bIns="0" rtlCol="0" anchor="b" anchorCtr="0"/>
          <a:lstStyle>
            <a:defPPr>
              <a:defRPr lang="en-US"/>
            </a:defPPr>
            <a:lvl1pPr marL="0" algn="r" defTabSz="914400" rtl="0" eaLnBrk="1" latinLnBrk="0" hangingPunct="1">
              <a:defRPr sz="1000" b="0" i="0" kern="1200">
                <a:solidFill>
                  <a:schemeClr val="accent1"/>
                </a:solidFill>
                <a:latin typeface="+mn-lt"/>
                <a:ea typeface="+mn-ea"/>
                <a:cs typeface="+mn-cs"/>
              </a:defRPr>
            </a:lvl1pPr>
            <a:lvl2pPr marL="0" algn="r" defTabSz="914400" rtl="0" eaLnBrk="1" latinLnBrk="0" hangingPunct="1">
              <a:defRPr sz="1000" b="0" i="0" kern="1200">
                <a:solidFill>
                  <a:schemeClr val="accent1"/>
                </a:solidFill>
                <a:latin typeface="+mn-lt"/>
                <a:ea typeface="+mn-ea"/>
                <a:cs typeface="+mn-cs"/>
              </a:defRPr>
            </a:lvl2pPr>
            <a:lvl3pPr marL="0" algn="r" defTabSz="914400" rtl="0" eaLnBrk="1" latinLnBrk="0" hangingPunct="1">
              <a:defRPr sz="1000" b="0" i="0" kern="1200">
                <a:solidFill>
                  <a:schemeClr val="accent1"/>
                </a:solidFill>
                <a:latin typeface="+mn-lt"/>
                <a:ea typeface="+mn-ea"/>
                <a:cs typeface="+mn-cs"/>
              </a:defRPr>
            </a:lvl3pPr>
            <a:lvl4pPr marL="0" algn="r" defTabSz="914400" rtl="0" eaLnBrk="1" latinLnBrk="0" hangingPunct="1">
              <a:defRPr sz="1000" b="0" i="0" kern="1200">
                <a:solidFill>
                  <a:schemeClr val="accent1"/>
                </a:solidFill>
                <a:latin typeface="+mn-lt"/>
                <a:ea typeface="+mn-ea"/>
                <a:cs typeface="+mn-cs"/>
              </a:defRPr>
            </a:lvl4pPr>
            <a:lvl5pPr marL="0" algn="r" defTabSz="914400" rtl="0" eaLnBrk="1" latinLnBrk="0" hangingPunct="1">
              <a:defRPr sz="1000" b="0" i="0" kern="1200">
                <a:solidFill>
                  <a:schemeClr val="accent1"/>
                </a:solidFill>
                <a:latin typeface="+mn-lt"/>
                <a:ea typeface="+mn-ea"/>
                <a:cs typeface="+mn-cs"/>
              </a:defRPr>
            </a:lvl5pPr>
            <a:lvl6pPr marL="0" algn="r" defTabSz="914400" rtl="0" eaLnBrk="1" latinLnBrk="0" hangingPunct="1">
              <a:defRPr sz="1000" b="0" i="0" kern="1200">
                <a:solidFill>
                  <a:schemeClr val="accent1"/>
                </a:solidFill>
                <a:latin typeface="+mn-lt"/>
                <a:ea typeface="+mn-ea"/>
                <a:cs typeface="+mn-cs"/>
              </a:defRPr>
            </a:lvl6pPr>
            <a:lvl7pPr marL="0" algn="r" defTabSz="914400" rtl="0" eaLnBrk="1" latinLnBrk="0" hangingPunct="1">
              <a:defRPr sz="1000" b="0" i="0" kern="1200">
                <a:solidFill>
                  <a:schemeClr val="accent1"/>
                </a:solidFill>
                <a:latin typeface="+mn-lt"/>
                <a:ea typeface="+mn-ea"/>
                <a:cs typeface="+mn-cs"/>
              </a:defRPr>
            </a:lvl7pPr>
            <a:lvl8pPr marL="0" algn="r" defTabSz="914400" rtl="0" eaLnBrk="1" latinLnBrk="0" hangingPunct="1">
              <a:defRPr sz="1000" b="0" i="0" kern="1200">
                <a:solidFill>
                  <a:schemeClr val="accent1"/>
                </a:solidFill>
                <a:latin typeface="+mn-lt"/>
                <a:ea typeface="+mn-ea"/>
                <a:cs typeface="+mn-cs"/>
              </a:defRPr>
            </a:lvl8pPr>
            <a:lvl9pPr marL="0" algn="r" defTabSz="914400" rtl="0" eaLnBrk="1" latinLnBrk="0" hangingPunct="1">
              <a:defRPr sz="1000" b="0" i="0" kern="1200">
                <a:solidFill>
                  <a:schemeClr val="accent1"/>
                </a:solidFill>
                <a:latin typeface="+mn-lt"/>
                <a:ea typeface="+mn-ea"/>
                <a:cs typeface="+mn-cs"/>
              </a:defRPr>
            </a:lvl9pPr>
          </a:lstStyle>
          <a:p>
            <a:pPr lvl="1"/>
            <a:r>
              <a:rPr lang="en-US" sz="1000" b="1"/>
              <a:t>Top 10 Best Practices for Serious Illness Care in the HER</a:t>
            </a:r>
          </a:p>
        </p:txBody>
      </p:sp>
    </p:spTree>
    <p:extLst>
      <p:ext uri="{BB962C8B-B14F-4D97-AF65-F5344CB8AC3E}">
        <p14:creationId xmlns:p14="http://schemas.microsoft.com/office/powerpoint/2010/main" val="82013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_blue_emphasis_image">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317A69F-9EF7-079F-FD69-F3BF44679E7D}"/>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r="50926"/>
          <a:stretch/>
        </p:blipFill>
        <p:spPr>
          <a:xfrm>
            <a:off x="0" y="10186"/>
            <a:ext cx="5976902" cy="6856212"/>
          </a:xfrm>
          <a:prstGeom prst="rect">
            <a:avLst/>
          </a:prstGeom>
        </p:spPr>
      </p:pic>
      <p:sp>
        <p:nvSpPr>
          <p:cNvPr id="6" name="Text Placeholder 6">
            <a:extLst>
              <a:ext uri="{FF2B5EF4-FFF2-40B4-BE49-F238E27FC236}">
                <a16:creationId xmlns:a16="http://schemas.microsoft.com/office/drawing/2014/main" id="{9A9A550B-D36A-2EBC-5479-6AEB4220B7F4}"/>
              </a:ext>
            </a:extLst>
          </p:cNvPr>
          <p:cNvSpPr>
            <a:spLocks noGrp="1"/>
          </p:cNvSpPr>
          <p:nvPr>
            <p:ph idx="1"/>
          </p:nvPr>
        </p:nvSpPr>
        <p:spPr>
          <a:xfrm>
            <a:off x="6402467" y="397278"/>
            <a:ext cx="5307876" cy="584159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a:extLst>
              <a:ext uri="{FF2B5EF4-FFF2-40B4-BE49-F238E27FC236}">
                <a16:creationId xmlns:a16="http://schemas.microsoft.com/office/drawing/2014/main" id="{8D061D25-D29F-6FD9-B39D-FB6A80BEFA37}"/>
              </a:ext>
            </a:extLst>
          </p:cNvPr>
          <p:cNvSpPr>
            <a:spLocks noGrp="1"/>
          </p:cNvSpPr>
          <p:nvPr>
            <p:ph type="title"/>
          </p:nvPr>
        </p:nvSpPr>
        <p:spPr>
          <a:xfrm>
            <a:off x="380303" y="2455690"/>
            <a:ext cx="5216296" cy="876299"/>
          </a:xfrm>
        </p:spPr>
        <p:txBody>
          <a:bodyPr rIns="182880"/>
          <a:lstStyle>
            <a:lvl1pPr>
              <a:defRPr>
                <a:solidFill>
                  <a:schemeClr val="bg1"/>
                </a:solidFill>
              </a:defRPr>
            </a:lvl1pPr>
          </a:lstStyle>
          <a:p>
            <a:r>
              <a:rPr lang="en-US"/>
              <a:t>Click to edit Master title style</a:t>
            </a:r>
          </a:p>
        </p:txBody>
      </p:sp>
      <p:pic>
        <p:nvPicPr>
          <p:cNvPr id="2" name="Graphic 1">
            <a:extLst>
              <a:ext uri="{FF2B5EF4-FFF2-40B4-BE49-F238E27FC236}">
                <a16:creationId xmlns:a16="http://schemas.microsoft.com/office/drawing/2014/main" id="{5274229E-AA4F-6588-B795-D073EB9C769A}"/>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34911" y="6353175"/>
            <a:ext cx="945735" cy="415840"/>
          </a:xfrm>
          <a:prstGeom prst="rect">
            <a:avLst/>
          </a:prstGeom>
        </p:spPr>
      </p:pic>
      <p:sp>
        <p:nvSpPr>
          <p:cNvPr id="3" name="Picture Placeholder 16">
            <a:extLst>
              <a:ext uri="{FF2B5EF4-FFF2-40B4-BE49-F238E27FC236}">
                <a16:creationId xmlns:a16="http://schemas.microsoft.com/office/drawing/2014/main" id="{91E1EAE0-A681-6583-8FF4-BB33E720AC92}"/>
              </a:ext>
            </a:extLst>
          </p:cNvPr>
          <p:cNvSpPr>
            <a:spLocks noGrp="1"/>
          </p:cNvSpPr>
          <p:nvPr>
            <p:ph type="pic" sz="quarter" idx="17" hasCustomPrompt="1"/>
          </p:nvPr>
        </p:nvSpPr>
        <p:spPr>
          <a:xfrm>
            <a:off x="1492480" y="6328123"/>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
        <p:nvSpPr>
          <p:cNvPr id="8" name="Slide Number Placeholder 5">
            <a:extLst>
              <a:ext uri="{FF2B5EF4-FFF2-40B4-BE49-F238E27FC236}">
                <a16:creationId xmlns:a16="http://schemas.microsoft.com/office/drawing/2014/main" id="{32BE8018-E841-F1C2-1D41-1D686B481D32}"/>
              </a:ext>
            </a:extLst>
          </p:cNvPr>
          <p:cNvSpPr>
            <a:spLocks noGrp="1"/>
          </p:cNvSpPr>
          <p:nvPr>
            <p:ph type="sldNum" sz="quarter" idx="4"/>
          </p:nvPr>
        </p:nvSpPr>
        <p:spPr>
          <a:xfrm>
            <a:off x="11728330" y="6501245"/>
            <a:ext cx="246125" cy="231921"/>
          </a:xfrm>
          <a:prstGeom prst="rect">
            <a:avLst/>
          </a:prstGeom>
        </p:spPr>
        <p:txBody>
          <a:bodyPr vert="horz" lIns="0" tIns="0" rIns="0" bIns="0" rtlCol="0" anchor="b" anchorCtr="0"/>
          <a:lstStyle>
            <a:lvl1pPr algn="r">
              <a:defRPr sz="1000" b="0" i="0">
                <a:solidFill>
                  <a:schemeClr val="accent1"/>
                </a:solidFill>
                <a:latin typeface="+mn-lt"/>
              </a:defRPr>
            </a:lvl1pPr>
            <a:lvl2pPr marL="0" algn="r">
              <a:defRPr sz="1000" b="0" i="0">
                <a:solidFill>
                  <a:schemeClr val="accent1"/>
                </a:solidFill>
                <a:latin typeface="+mn-lt"/>
              </a:defRPr>
            </a:lvl2pPr>
            <a:lvl3pPr marL="0" algn="r">
              <a:defRPr sz="1000" b="0" i="0">
                <a:solidFill>
                  <a:schemeClr val="accent1"/>
                </a:solidFill>
                <a:latin typeface="+mn-lt"/>
              </a:defRPr>
            </a:lvl3pPr>
            <a:lvl4pPr marL="0" algn="r">
              <a:defRPr sz="1000" b="0" i="0">
                <a:solidFill>
                  <a:schemeClr val="accent1"/>
                </a:solidFill>
                <a:latin typeface="+mn-lt"/>
              </a:defRPr>
            </a:lvl4pPr>
            <a:lvl5pPr marL="0" algn="r">
              <a:defRPr sz="1000" b="0" i="0">
                <a:solidFill>
                  <a:schemeClr val="accent1"/>
                </a:solidFill>
                <a:latin typeface="+mn-lt"/>
              </a:defRPr>
            </a:lvl5pPr>
            <a:lvl6pPr marL="0" algn="r">
              <a:defRPr sz="1000" b="0" i="0">
                <a:solidFill>
                  <a:schemeClr val="accent1"/>
                </a:solidFill>
                <a:latin typeface="+mn-lt"/>
              </a:defRPr>
            </a:lvl6pPr>
            <a:lvl7pPr marL="0" algn="r">
              <a:defRPr sz="1000" b="0" i="0">
                <a:solidFill>
                  <a:schemeClr val="accent1"/>
                </a:solidFill>
                <a:latin typeface="+mn-lt"/>
              </a:defRPr>
            </a:lvl7pPr>
            <a:lvl8pPr marL="0" algn="r">
              <a:defRPr sz="1000" b="0" i="0">
                <a:solidFill>
                  <a:schemeClr val="accent1"/>
                </a:solidFill>
                <a:latin typeface="+mn-lt"/>
              </a:defRPr>
            </a:lvl8pPr>
            <a:lvl9pPr marL="0" algn="r">
              <a:defRPr sz="1000" b="0" i="0">
                <a:solidFill>
                  <a:schemeClr val="accent1"/>
                </a:solidFill>
                <a:latin typeface="+mn-lt"/>
              </a:defRPr>
            </a:lvl9pPr>
          </a:lstStyle>
          <a:p>
            <a:fld id="{1E3D5677-3D20-0C46-8497-54D73E689044}" type="slidenum">
              <a:rPr lang="en-US" smtClean="0"/>
              <a:pPr/>
              <a:t>‹#›</a:t>
            </a:fld>
            <a:endParaRPr lang="en-US"/>
          </a:p>
        </p:txBody>
      </p:sp>
      <p:sp>
        <p:nvSpPr>
          <p:cNvPr id="9" name="Slide Number Placeholder 5">
            <a:extLst>
              <a:ext uri="{FF2B5EF4-FFF2-40B4-BE49-F238E27FC236}">
                <a16:creationId xmlns:a16="http://schemas.microsoft.com/office/drawing/2014/main" id="{9610F625-691F-1037-8A44-A306E63A462E}"/>
              </a:ext>
            </a:extLst>
          </p:cNvPr>
          <p:cNvSpPr txBox="1">
            <a:spLocks/>
          </p:cNvSpPr>
          <p:nvPr userDrawn="1"/>
        </p:nvSpPr>
        <p:spPr>
          <a:xfrm>
            <a:off x="7469382" y="6578264"/>
            <a:ext cx="4112921" cy="175811"/>
          </a:xfrm>
          <a:prstGeom prst="rect">
            <a:avLst/>
          </a:prstGeom>
        </p:spPr>
        <p:txBody>
          <a:bodyPr vert="horz" lIns="0" tIns="0" rIns="0" bIns="0" rtlCol="0" anchor="b" anchorCtr="0"/>
          <a:lstStyle>
            <a:defPPr>
              <a:defRPr lang="en-US"/>
            </a:defPPr>
            <a:lvl1pPr marL="0" algn="r" defTabSz="914400" rtl="0" eaLnBrk="1" latinLnBrk="0" hangingPunct="1">
              <a:defRPr sz="1000" b="0" i="0" kern="1200">
                <a:solidFill>
                  <a:schemeClr val="accent1"/>
                </a:solidFill>
                <a:latin typeface="+mn-lt"/>
                <a:ea typeface="+mn-ea"/>
                <a:cs typeface="+mn-cs"/>
              </a:defRPr>
            </a:lvl1pPr>
            <a:lvl2pPr marL="0" algn="r" defTabSz="914400" rtl="0" eaLnBrk="1" latinLnBrk="0" hangingPunct="1">
              <a:defRPr sz="1000" b="0" i="0" kern="1200">
                <a:solidFill>
                  <a:schemeClr val="accent1"/>
                </a:solidFill>
                <a:latin typeface="+mn-lt"/>
                <a:ea typeface="+mn-ea"/>
                <a:cs typeface="+mn-cs"/>
              </a:defRPr>
            </a:lvl2pPr>
            <a:lvl3pPr marL="0" algn="r" defTabSz="914400" rtl="0" eaLnBrk="1" latinLnBrk="0" hangingPunct="1">
              <a:defRPr sz="1000" b="0" i="0" kern="1200">
                <a:solidFill>
                  <a:schemeClr val="accent1"/>
                </a:solidFill>
                <a:latin typeface="+mn-lt"/>
                <a:ea typeface="+mn-ea"/>
                <a:cs typeface="+mn-cs"/>
              </a:defRPr>
            </a:lvl3pPr>
            <a:lvl4pPr marL="0" algn="r" defTabSz="914400" rtl="0" eaLnBrk="1" latinLnBrk="0" hangingPunct="1">
              <a:defRPr sz="1000" b="0" i="0" kern="1200">
                <a:solidFill>
                  <a:schemeClr val="accent1"/>
                </a:solidFill>
                <a:latin typeface="+mn-lt"/>
                <a:ea typeface="+mn-ea"/>
                <a:cs typeface="+mn-cs"/>
              </a:defRPr>
            </a:lvl4pPr>
            <a:lvl5pPr marL="0" algn="r" defTabSz="914400" rtl="0" eaLnBrk="1" latinLnBrk="0" hangingPunct="1">
              <a:defRPr sz="1000" b="0" i="0" kern="1200">
                <a:solidFill>
                  <a:schemeClr val="accent1"/>
                </a:solidFill>
                <a:latin typeface="+mn-lt"/>
                <a:ea typeface="+mn-ea"/>
                <a:cs typeface="+mn-cs"/>
              </a:defRPr>
            </a:lvl5pPr>
            <a:lvl6pPr marL="0" algn="r" defTabSz="914400" rtl="0" eaLnBrk="1" latinLnBrk="0" hangingPunct="1">
              <a:defRPr sz="1000" b="0" i="0" kern="1200">
                <a:solidFill>
                  <a:schemeClr val="accent1"/>
                </a:solidFill>
                <a:latin typeface="+mn-lt"/>
                <a:ea typeface="+mn-ea"/>
                <a:cs typeface="+mn-cs"/>
              </a:defRPr>
            </a:lvl6pPr>
            <a:lvl7pPr marL="0" algn="r" defTabSz="914400" rtl="0" eaLnBrk="1" latinLnBrk="0" hangingPunct="1">
              <a:defRPr sz="1000" b="0" i="0" kern="1200">
                <a:solidFill>
                  <a:schemeClr val="accent1"/>
                </a:solidFill>
                <a:latin typeface="+mn-lt"/>
                <a:ea typeface="+mn-ea"/>
                <a:cs typeface="+mn-cs"/>
              </a:defRPr>
            </a:lvl7pPr>
            <a:lvl8pPr marL="0" algn="r" defTabSz="914400" rtl="0" eaLnBrk="1" latinLnBrk="0" hangingPunct="1">
              <a:defRPr sz="1000" b="0" i="0" kern="1200">
                <a:solidFill>
                  <a:schemeClr val="accent1"/>
                </a:solidFill>
                <a:latin typeface="+mn-lt"/>
                <a:ea typeface="+mn-ea"/>
                <a:cs typeface="+mn-cs"/>
              </a:defRPr>
            </a:lvl8pPr>
            <a:lvl9pPr marL="0" algn="r" defTabSz="914400" rtl="0" eaLnBrk="1" latinLnBrk="0" hangingPunct="1">
              <a:defRPr sz="1000" b="0" i="0" kern="1200">
                <a:solidFill>
                  <a:schemeClr val="accent1"/>
                </a:solidFill>
                <a:latin typeface="+mn-lt"/>
                <a:ea typeface="+mn-ea"/>
                <a:cs typeface="+mn-cs"/>
              </a:defRPr>
            </a:lvl9pPr>
          </a:lstStyle>
          <a:p>
            <a:pPr lvl="1"/>
            <a:r>
              <a:rPr lang="en-US" sz="1000" b="1"/>
              <a:t>Top 10 Best Practices for Serious Illness Care in the HER</a:t>
            </a:r>
          </a:p>
        </p:txBody>
      </p:sp>
    </p:spTree>
    <p:extLst>
      <p:ext uri="{BB962C8B-B14F-4D97-AF65-F5344CB8AC3E}">
        <p14:creationId xmlns:p14="http://schemas.microsoft.com/office/powerpoint/2010/main" val="1097744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_blue_emphasis_image">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D6B805C-4289-4A4F-A5CB-6D24B23192E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1" t="22279" r="-105" b="60762"/>
          <a:stretch/>
        </p:blipFill>
        <p:spPr>
          <a:xfrm>
            <a:off x="-1" y="0"/>
            <a:ext cx="12192000" cy="1162804"/>
          </a:xfrm>
          <a:prstGeom prst="rect">
            <a:avLst/>
          </a:prstGeom>
        </p:spPr>
      </p:pic>
      <p:sp>
        <p:nvSpPr>
          <p:cNvPr id="7" name="Title 1">
            <a:extLst>
              <a:ext uri="{FF2B5EF4-FFF2-40B4-BE49-F238E27FC236}">
                <a16:creationId xmlns:a16="http://schemas.microsoft.com/office/drawing/2014/main" id="{8D061D25-D29F-6FD9-B39D-FB6A80BEFA37}"/>
              </a:ext>
            </a:extLst>
          </p:cNvPr>
          <p:cNvSpPr>
            <a:spLocks noGrp="1"/>
          </p:cNvSpPr>
          <p:nvPr>
            <p:ph type="title"/>
          </p:nvPr>
        </p:nvSpPr>
        <p:spPr>
          <a:xfrm>
            <a:off x="462082" y="217315"/>
            <a:ext cx="11464438" cy="876299"/>
          </a:xfrm>
        </p:spPr>
        <p:txBody>
          <a:bodyPr rIns="182880"/>
          <a:lstStyle>
            <a:lvl1pPr>
              <a:defRPr>
                <a:solidFill>
                  <a:schemeClr val="bg1"/>
                </a:solidFill>
              </a:defRPr>
            </a:lvl1pPr>
          </a:lstStyle>
          <a:p>
            <a:r>
              <a:rPr lang="en-US"/>
              <a:t>Click to edit Master title style</a:t>
            </a:r>
          </a:p>
        </p:txBody>
      </p:sp>
      <p:pic>
        <p:nvPicPr>
          <p:cNvPr id="2" name="Graphic 1">
            <a:extLst>
              <a:ext uri="{FF2B5EF4-FFF2-40B4-BE49-F238E27FC236}">
                <a16:creationId xmlns:a16="http://schemas.microsoft.com/office/drawing/2014/main" id="{5274229E-AA4F-6588-B795-D073EB9C769A}"/>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34911" y="6353175"/>
            <a:ext cx="945735" cy="415840"/>
          </a:xfrm>
          <a:prstGeom prst="rect">
            <a:avLst/>
          </a:prstGeom>
        </p:spPr>
      </p:pic>
      <p:sp>
        <p:nvSpPr>
          <p:cNvPr id="3" name="Picture Placeholder 16">
            <a:extLst>
              <a:ext uri="{FF2B5EF4-FFF2-40B4-BE49-F238E27FC236}">
                <a16:creationId xmlns:a16="http://schemas.microsoft.com/office/drawing/2014/main" id="{91E1EAE0-A681-6583-8FF4-BB33E720AC92}"/>
              </a:ext>
            </a:extLst>
          </p:cNvPr>
          <p:cNvSpPr>
            <a:spLocks noGrp="1"/>
          </p:cNvSpPr>
          <p:nvPr>
            <p:ph type="pic" sz="quarter" idx="17" hasCustomPrompt="1"/>
          </p:nvPr>
        </p:nvSpPr>
        <p:spPr>
          <a:xfrm>
            <a:off x="1492480" y="6328123"/>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
        <p:nvSpPr>
          <p:cNvPr id="9" name="Slide Number Placeholder 5">
            <a:extLst>
              <a:ext uri="{FF2B5EF4-FFF2-40B4-BE49-F238E27FC236}">
                <a16:creationId xmlns:a16="http://schemas.microsoft.com/office/drawing/2014/main" id="{ABB2E2A1-04E2-CF6B-9C72-42DB06CBCE96}"/>
              </a:ext>
            </a:extLst>
          </p:cNvPr>
          <p:cNvSpPr>
            <a:spLocks noGrp="1"/>
          </p:cNvSpPr>
          <p:nvPr>
            <p:ph type="sldNum" sz="quarter" idx="4"/>
          </p:nvPr>
        </p:nvSpPr>
        <p:spPr>
          <a:xfrm>
            <a:off x="11728330" y="6501245"/>
            <a:ext cx="246125" cy="231921"/>
          </a:xfrm>
          <a:prstGeom prst="rect">
            <a:avLst/>
          </a:prstGeom>
        </p:spPr>
        <p:txBody>
          <a:bodyPr vert="horz" lIns="0" tIns="0" rIns="0" bIns="0" rtlCol="0" anchor="b" anchorCtr="0"/>
          <a:lstStyle>
            <a:lvl1pPr algn="r">
              <a:defRPr sz="1000" b="0" i="0">
                <a:solidFill>
                  <a:schemeClr val="accent1"/>
                </a:solidFill>
                <a:latin typeface="+mn-lt"/>
              </a:defRPr>
            </a:lvl1pPr>
            <a:lvl2pPr marL="0" algn="r">
              <a:defRPr sz="1000" b="0" i="0">
                <a:solidFill>
                  <a:schemeClr val="accent1"/>
                </a:solidFill>
                <a:latin typeface="+mn-lt"/>
              </a:defRPr>
            </a:lvl2pPr>
            <a:lvl3pPr marL="0" algn="r">
              <a:defRPr sz="1000" b="0" i="0">
                <a:solidFill>
                  <a:schemeClr val="accent1"/>
                </a:solidFill>
                <a:latin typeface="+mn-lt"/>
              </a:defRPr>
            </a:lvl3pPr>
            <a:lvl4pPr marL="0" algn="r">
              <a:defRPr sz="1000" b="0" i="0">
                <a:solidFill>
                  <a:schemeClr val="accent1"/>
                </a:solidFill>
                <a:latin typeface="+mn-lt"/>
              </a:defRPr>
            </a:lvl4pPr>
            <a:lvl5pPr marL="0" algn="r">
              <a:defRPr sz="1000" b="0" i="0">
                <a:solidFill>
                  <a:schemeClr val="accent1"/>
                </a:solidFill>
                <a:latin typeface="+mn-lt"/>
              </a:defRPr>
            </a:lvl5pPr>
            <a:lvl6pPr marL="0" algn="r">
              <a:defRPr sz="1000" b="0" i="0">
                <a:solidFill>
                  <a:schemeClr val="accent1"/>
                </a:solidFill>
                <a:latin typeface="+mn-lt"/>
              </a:defRPr>
            </a:lvl6pPr>
            <a:lvl7pPr marL="0" algn="r">
              <a:defRPr sz="1000" b="0" i="0">
                <a:solidFill>
                  <a:schemeClr val="accent1"/>
                </a:solidFill>
                <a:latin typeface="+mn-lt"/>
              </a:defRPr>
            </a:lvl7pPr>
            <a:lvl8pPr marL="0" algn="r">
              <a:defRPr sz="1000" b="0" i="0">
                <a:solidFill>
                  <a:schemeClr val="accent1"/>
                </a:solidFill>
                <a:latin typeface="+mn-lt"/>
              </a:defRPr>
            </a:lvl8pPr>
            <a:lvl9pPr marL="0" algn="r">
              <a:defRPr sz="1000" b="0" i="0">
                <a:solidFill>
                  <a:schemeClr val="accent1"/>
                </a:solidFill>
                <a:latin typeface="+mn-lt"/>
              </a:defRPr>
            </a:lvl9pPr>
          </a:lstStyle>
          <a:p>
            <a:fld id="{1E3D5677-3D20-0C46-8497-54D73E689044}" type="slidenum">
              <a:rPr lang="en-US" smtClean="0"/>
              <a:pPr/>
              <a:t>‹#›</a:t>
            </a:fld>
            <a:endParaRPr lang="en-US"/>
          </a:p>
        </p:txBody>
      </p:sp>
      <p:sp>
        <p:nvSpPr>
          <p:cNvPr id="10" name="Slide Number Placeholder 5">
            <a:extLst>
              <a:ext uri="{FF2B5EF4-FFF2-40B4-BE49-F238E27FC236}">
                <a16:creationId xmlns:a16="http://schemas.microsoft.com/office/drawing/2014/main" id="{01C7BAA7-31AD-CAE6-9CFC-D901E115A53F}"/>
              </a:ext>
            </a:extLst>
          </p:cNvPr>
          <p:cNvSpPr txBox="1">
            <a:spLocks/>
          </p:cNvSpPr>
          <p:nvPr userDrawn="1"/>
        </p:nvSpPr>
        <p:spPr>
          <a:xfrm>
            <a:off x="7469382" y="6578264"/>
            <a:ext cx="4112921" cy="175811"/>
          </a:xfrm>
          <a:prstGeom prst="rect">
            <a:avLst/>
          </a:prstGeom>
        </p:spPr>
        <p:txBody>
          <a:bodyPr vert="horz" lIns="0" tIns="0" rIns="0" bIns="0" rtlCol="0" anchor="b" anchorCtr="0"/>
          <a:lstStyle>
            <a:defPPr>
              <a:defRPr lang="en-US"/>
            </a:defPPr>
            <a:lvl1pPr marL="0" algn="r" defTabSz="914400" rtl="0" eaLnBrk="1" latinLnBrk="0" hangingPunct="1">
              <a:defRPr sz="1000" b="0" i="0" kern="1200">
                <a:solidFill>
                  <a:schemeClr val="accent1"/>
                </a:solidFill>
                <a:latin typeface="+mn-lt"/>
                <a:ea typeface="+mn-ea"/>
                <a:cs typeface="+mn-cs"/>
              </a:defRPr>
            </a:lvl1pPr>
            <a:lvl2pPr marL="0" algn="r" defTabSz="914400" rtl="0" eaLnBrk="1" latinLnBrk="0" hangingPunct="1">
              <a:defRPr sz="1000" b="0" i="0" kern="1200">
                <a:solidFill>
                  <a:schemeClr val="accent1"/>
                </a:solidFill>
                <a:latin typeface="+mn-lt"/>
                <a:ea typeface="+mn-ea"/>
                <a:cs typeface="+mn-cs"/>
              </a:defRPr>
            </a:lvl2pPr>
            <a:lvl3pPr marL="0" algn="r" defTabSz="914400" rtl="0" eaLnBrk="1" latinLnBrk="0" hangingPunct="1">
              <a:defRPr sz="1000" b="0" i="0" kern="1200">
                <a:solidFill>
                  <a:schemeClr val="accent1"/>
                </a:solidFill>
                <a:latin typeface="+mn-lt"/>
                <a:ea typeface="+mn-ea"/>
                <a:cs typeface="+mn-cs"/>
              </a:defRPr>
            </a:lvl3pPr>
            <a:lvl4pPr marL="0" algn="r" defTabSz="914400" rtl="0" eaLnBrk="1" latinLnBrk="0" hangingPunct="1">
              <a:defRPr sz="1000" b="0" i="0" kern="1200">
                <a:solidFill>
                  <a:schemeClr val="accent1"/>
                </a:solidFill>
                <a:latin typeface="+mn-lt"/>
                <a:ea typeface="+mn-ea"/>
                <a:cs typeface="+mn-cs"/>
              </a:defRPr>
            </a:lvl4pPr>
            <a:lvl5pPr marL="0" algn="r" defTabSz="914400" rtl="0" eaLnBrk="1" latinLnBrk="0" hangingPunct="1">
              <a:defRPr sz="1000" b="0" i="0" kern="1200">
                <a:solidFill>
                  <a:schemeClr val="accent1"/>
                </a:solidFill>
                <a:latin typeface="+mn-lt"/>
                <a:ea typeface="+mn-ea"/>
                <a:cs typeface="+mn-cs"/>
              </a:defRPr>
            </a:lvl5pPr>
            <a:lvl6pPr marL="0" algn="r" defTabSz="914400" rtl="0" eaLnBrk="1" latinLnBrk="0" hangingPunct="1">
              <a:defRPr sz="1000" b="0" i="0" kern="1200">
                <a:solidFill>
                  <a:schemeClr val="accent1"/>
                </a:solidFill>
                <a:latin typeface="+mn-lt"/>
                <a:ea typeface="+mn-ea"/>
                <a:cs typeface="+mn-cs"/>
              </a:defRPr>
            </a:lvl6pPr>
            <a:lvl7pPr marL="0" algn="r" defTabSz="914400" rtl="0" eaLnBrk="1" latinLnBrk="0" hangingPunct="1">
              <a:defRPr sz="1000" b="0" i="0" kern="1200">
                <a:solidFill>
                  <a:schemeClr val="accent1"/>
                </a:solidFill>
                <a:latin typeface="+mn-lt"/>
                <a:ea typeface="+mn-ea"/>
                <a:cs typeface="+mn-cs"/>
              </a:defRPr>
            </a:lvl7pPr>
            <a:lvl8pPr marL="0" algn="r" defTabSz="914400" rtl="0" eaLnBrk="1" latinLnBrk="0" hangingPunct="1">
              <a:defRPr sz="1000" b="0" i="0" kern="1200">
                <a:solidFill>
                  <a:schemeClr val="accent1"/>
                </a:solidFill>
                <a:latin typeface="+mn-lt"/>
                <a:ea typeface="+mn-ea"/>
                <a:cs typeface="+mn-cs"/>
              </a:defRPr>
            </a:lvl8pPr>
            <a:lvl9pPr marL="0" algn="r" defTabSz="914400" rtl="0" eaLnBrk="1" latinLnBrk="0" hangingPunct="1">
              <a:defRPr sz="1000" b="0" i="0" kern="1200">
                <a:solidFill>
                  <a:schemeClr val="accent1"/>
                </a:solidFill>
                <a:latin typeface="+mn-lt"/>
                <a:ea typeface="+mn-ea"/>
                <a:cs typeface="+mn-cs"/>
              </a:defRPr>
            </a:lvl9pPr>
          </a:lstStyle>
          <a:p>
            <a:pPr lvl="1"/>
            <a:r>
              <a:rPr lang="en-US" sz="1000" b="1"/>
              <a:t>Top 10 Best Practices for Serious Illness Care in the HER</a:t>
            </a:r>
          </a:p>
        </p:txBody>
      </p:sp>
      <p:sp>
        <p:nvSpPr>
          <p:cNvPr id="12" name="Text Placeholder 6">
            <a:extLst>
              <a:ext uri="{FF2B5EF4-FFF2-40B4-BE49-F238E27FC236}">
                <a16:creationId xmlns:a16="http://schemas.microsoft.com/office/drawing/2014/main" id="{B6FA388F-9F5E-8B34-E7E9-A0BAFA20E06F}"/>
              </a:ext>
            </a:extLst>
          </p:cNvPr>
          <p:cNvSpPr>
            <a:spLocks noGrp="1"/>
          </p:cNvSpPr>
          <p:nvPr>
            <p:ph idx="1"/>
          </p:nvPr>
        </p:nvSpPr>
        <p:spPr>
          <a:xfrm>
            <a:off x="462083" y="1568450"/>
            <a:ext cx="11266247" cy="466725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432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9395ACA4-F36C-6345-0F15-EFC8D72024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34911" y="6353175"/>
            <a:ext cx="945735" cy="415840"/>
          </a:xfrm>
          <a:prstGeom prst="rect">
            <a:avLst/>
          </a:prstGeom>
        </p:spPr>
      </p:pic>
      <p:sp>
        <p:nvSpPr>
          <p:cNvPr id="6" name="Picture Placeholder 16">
            <a:extLst>
              <a:ext uri="{FF2B5EF4-FFF2-40B4-BE49-F238E27FC236}">
                <a16:creationId xmlns:a16="http://schemas.microsoft.com/office/drawing/2014/main" id="{8F25BBA4-635D-81ED-95DC-EC1A33286D71}"/>
              </a:ext>
            </a:extLst>
          </p:cNvPr>
          <p:cNvSpPr>
            <a:spLocks noGrp="1"/>
          </p:cNvSpPr>
          <p:nvPr>
            <p:ph type="pic" sz="quarter" idx="17" hasCustomPrompt="1"/>
          </p:nvPr>
        </p:nvSpPr>
        <p:spPr>
          <a:xfrm>
            <a:off x="1492480" y="6328123"/>
            <a:ext cx="1684535" cy="526482"/>
          </a:xfrm>
          <a:solidFill>
            <a:schemeClr val="bg1"/>
          </a:solidFill>
        </p:spPr>
        <p:txBody>
          <a:bodyPr tIns="0" anchor="t" anchorCtr="0"/>
          <a:lstStyle>
            <a:lvl1pPr algn="ctr">
              <a:spcAft>
                <a:spcPts val="0"/>
              </a:spcAft>
              <a:defRPr sz="700">
                <a:solidFill>
                  <a:schemeClr val="tx2"/>
                </a:solidFill>
              </a:defRPr>
            </a:lvl1pPr>
          </a:lstStyle>
          <a:p>
            <a:r>
              <a:rPr lang="en-US"/>
              <a:t>Insert organizational logo or delete if none</a:t>
            </a:r>
          </a:p>
        </p:txBody>
      </p:sp>
      <p:sp>
        <p:nvSpPr>
          <p:cNvPr id="14" name="Text Placeholder 6">
            <a:extLst>
              <a:ext uri="{FF2B5EF4-FFF2-40B4-BE49-F238E27FC236}">
                <a16:creationId xmlns:a16="http://schemas.microsoft.com/office/drawing/2014/main" id="{C46ADFFF-1A6A-3D04-43B1-C016695339AC}"/>
              </a:ext>
            </a:extLst>
          </p:cNvPr>
          <p:cNvSpPr>
            <a:spLocks noGrp="1"/>
          </p:cNvSpPr>
          <p:nvPr>
            <p:ph idx="1" hasCustomPrompt="1"/>
          </p:nvPr>
        </p:nvSpPr>
        <p:spPr>
          <a:xfrm>
            <a:off x="6801550" y="1688879"/>
            <a:ext cx="4926777" cy="4594226"/>
          </a:xfrm>
          <a:prstGeom prst="rect">
            <a:avLst/>
          </a:prstGeom>
        </p:spPr>
        <p:txBody>
          <a:bodyPr vert="horz" lIns="0" tIns="0" rIns="0" bIns="0" rtlCol="0">
            <a:noAutofit/>
          </a:bodyPr>
          <a:lstStyle>
            <a:lvl1pPr algn="l">
              <a:defRPr/>
            </a:lvl1pPr>
          </a:lstStyle>
          <a:p>
            <a:pPr lvl="0"/>
            <a:r>
              <a:rPr lang="en-US"/>
              <a:t>Insert graph</a:t>
            </a:r>
          </a:p>
        </p:txBody>
      </p:sp>
      <p:sp>
        <p:nvSpPr>
          <p:cNvPr id="4" name="Slide Number Placeholder 5">
            <a:extLst>
              <a:ext uri="{FF2B5EF4-FFF2-40B4-BE49-F238E27FC236}">
                <a16:creationId xmlns:a16="http://schemas.microsoft.com/office/drawing/2014/main" id="{66A2851B-82A9-F471-6D64-CCC95F34E744}"/>
              </a:ext>
            </a:extLst>
          </p:cNvPr>
          <p:cNvSpPr>
            <a:spLocks noGrp="1"/>
          </p:cNvSpPr>
          <p:nvPr>
            <p:ph type="sldNum" sz="quarter" idx="4"/>
          </p:nvPr>
        </p:nvSpPr>
        <p:spPr>
          <a:xfrm>
            <a:off x="11728330" y="6501245"/>
            <a:ext cx="246125" cy="231921"/>
          </a:xfrm>
          <a:prstGeom prst="rect">
            <a:avLst/>
          </a:prstGeom>
        </p:spPr>
        <p:txBody>
          <a:bodyPr vert="horz" lIns="0" tIns="0" rIns="0" bIns="0" rtlCol="0" anchor="b" anchorCtr="0"/>
          <a:lstStyle>
            <a:lvl1pPr algn="r">
              <a:defRPr sz="1000" b="0" i="0">
                <a:solidFill>
                  <a:schemeClr val="accent1"/>
                </a:solidFill>
                <a:latin typeface="+mn-lt"/>
              </a:defRPr>
            </a:lvl1pPr>
            <a:lvl2pPr marL="0" algn="r">
              <a:defRPr sz="1000" b="0" i="0">
                <a:solidFill>
                  <a:schemeClr val="accent1"/>
                </a:solidFill>
                <a:latin typeface="+mn-lt"/>
              </a:defRPr>
            </a:lvl2pPr>
            <a:lvl3pPr marL="0" algn="r">
              <a:defRPr sz="1000" b="0" i="0">
                <a:solidFill>
                  <a:schemeClr val="accent1"/>
                </a:solidFill>
                <a:latin typeface="+mn-lt"/>
              </a:defRPr>
            </a:lvl3pPr>
            <a:lvl4pPr marL="0" algn="r">
              <a:defRPr sz="1000" b="0" i="0">
                <a:solidFill>
                  <a:schemeClr val="accent1"/>
                </a:solidFill>
                <a:latin typeface="+mn-lt"/>
              </a:defRPr>
            </a:lvl4pPr>
            <a:lvl5pPr marL="0" algn="r">
              <a:defRPr sz="1000" b="0" i="0">
                <a:solidFill>
                  <a:schemeClr val="accent1"/>
                </a:solidFill>
                <a:latin typeface="+mn-lt"/>
              </a:defRPr>
            </a:lvl5pPr>
            <a:lvl6pPr marL="0" algn="r">
              <a:defRPr sz="1000" b="0" i="0">
                <a:solidFill>
                  <a:schemeClr val="accent1"/>
                </a:solidFill>
                <a:latin typeface="+mn-lt"/>
              </a:defRPr>
            </a:lvl6pPr>
            <a:lvl7pPr marL="0" algn="r">
              <a:defRPr sz="1000" b="0" i="0">
                <a:solidFill>
                  <a:schemeClr val="accent1"/>
                </a:solidFill>
                <a:latin typeface="+mn-lt"/>
              </a:defRPr>
            </a:lvl7pPr>
            <a:lvl8pPr marL="0" algn="r">
              <a:defRPr sz="1000" b="0" i="0">
                <a:solidFill>
                  <a:schemeClr val="accent1"/>
                </a:solidFill>
                <a:latin typeface="+mn-lt"/>
              </a:defRPr>
            </a:lvl8pPr>
            <a:lvl9pPr marL="0" algn="r">
              <a:defRPr sz="1000" b="0" i="0">
                <a:solidFill>
                  <a:schemeClr val="accent1"/>
                </a:solidFill>
                <a:latin typeface="+mn-lt"/>
              </a:defRPr>
            </a:lvl9pPr>
          </a:lstStyle>
          <a:p>
            <a:fld id="{1E3D5677-3D20-0C46-8497-54D73E689044}" type="slidenum">
              <a:rPr lang="en-US" smtClean="0"/>
              <a:pPr/>
              <a:t>‹#›</a:t>
            </a:fld>
            <a:endParaRPr lang="en-US"/>
          </a:p>
        </p:txBody>
      </p:sp>
      <p:sp>
        <p:nvSpPr>
          <p:cNvPr id="7" name="Slide Number Placeholder 5">
            <a:extLst>
              <a:ext uri="{FF2B5EF4-FFF2-40B4-BE49-F238E27FC236}">
                <a16:creationId xmlns:a16="http://schemas.microsoft.com/office/drawing/2014/main" id="{9E75C0E4-C20F-6BF8-D1E7-FDB615247BF1}"/>
              </a:ext>
            </a:extLst>
          </p:cNvPr>
          <p:cNvSpPr txBox="1">
            <a:spLocks/>
          </p:cNvSpPr>
          <p:nvPr userDrawn="1"/>
        </p:nvSpPr>
        <p:spPr>
          <a:xfrm>
            <a:off x="7469382" y="6578264"/>
            <a:ext cx="4112921" cy="175811"/>
          </a:xfrm>
          <a:prstGeom prst="rect">
            <a:avLst/>
          </a:prstGeom>
        </p:spPr>
        <p:txBody>
          <a:bodyPr vert="horz" lIns="0" tIns="0" rIns="0" bIns="0" rtlCol="0" anchor="b" anchorCtr="0"/>
          <a:lstStyle>
            <a:defPPr>
              <a:defRPr lang="en-US"/>
            </a:defPPr>
            <a:lvl1pPr marL="0" algn="r" defTabSz="914400" rtl="0" eaLnBrk="1" latinLnBrk="0" hangingPunct="1">
              <a:defRPr sz="1000" b="0" i="0" kern="1200">
                <a:solidFill>
                  <a:schemeClr val="accent1"/>
                </a:solidFill>
                <a:latin typeface="+mn-lt"/>
                <a:ea typeface="+mn-ea"/>
                <a:cs typeface="+mn-cs"/>
              </a:defRPr>
            </a:lvl1pPr>
            <a:lvl2pPr marL="0" algn="r" defTabSz="914400" rtl="0" eaLnBrk="1" latinLnBrk="0" hangingPunct="1">
              <a:defRPr sz="1000" b="0" i="0" kern="1200">
                <a:solidFill>
                  <a:schemeClr val="accent1"/>
                </a:solidFill>
                <a:latin typeface="+mn-lt"/>
                <a:ea typeface="+mn-ea"/>
                <a:cs typeface="+mn-cs"/>
              </a:defRPr>
            </a:lvl2pPr>
            <a:lvl3pPr marL="0" algn="r" defTabSz="914400" rtl="0" eaLnBrk="1" latinLnBrk="0" hangingPunct="1">
              <a:defRPr sz="1000" b="0" i="0" kern="1200">
                <a:solidFill>
                  <a:schemeClr val="accent1"/>
                </a:solidFill>
                <a:latin typeface="+mn-lt"/>
                <a:ea typeface="+mn-ea"/>
                <a:cs typeface="+mn-cs"/>
              </a:defRPr>
            </a:lvl3pPr>
            <a:lvl4pPr marL="0" algn="r" defTabSz="914400" rtl="0" eaLnBrk="1" latinLnBrk="0" hangingPunct="1">
              <a:defRPr sz="1000" b="0" i="0" kern="1200">
                <a:solidFill>
                  <a:schemeClr val="accent1"/>
                </a:solidFill>
                <a:latin typeface="+mn-lt"/>
                <a:ea typeface="+mn-ea"/>
                <a:cs typeface="+mn-cs"/>
              </a:defRPr>
            </a:lvl4pPr>
            <a:lvl5pPr marL="0" algn="r" defTabSz="914400" rtl="0" eaLnBrk="1" latinLnBrk="0" hangingPunct="1">
              <a:defRPr sz="1000" b="0" i="0" kern="1200">
                <a:solidFill>
                  <a:schemeClr val="accent1"/>
                </a:solidFill>
                <a:latin typeface="+mn-lt"/>
                <a:ea typeface="+mn-ea"/>
                <a:cs typeface="+mn-cs"/>
              </a:defRPr>
            </a:lvl5pPr>
            <a:lvl6pPr marL="0" algn="r" defTabSz="914400" rtl="0" eaLnBrk="1" latinLnBrk="0" hangingPunct="1">
              <a:defRPr sz="1000" b="0" i="0" kern="1200">
                <a:solidFill>
                  <a:schemeClr val="accent1"/>
                </a:solidFill>
                <a:latin typeface="+mn-lt"/>
                <a:ea typeface="+mn-ea"/>
                <a:cs typeface="+mn-cs"/>
              </a:defRPr>
            </a:lvl6pPr>
            <a:lvl7pPr marL="0" algn="r" defTabSz="914400" rtl="0" eaLnBrk="1" latinLnBrk="0" hangingPunct="1">
              <a:defRPr sz="1000" b="0" i="0" kern="1200">
                <a:solidFill>
                  <a:schemeClr val="accent1"/>
                </a:solidFill>
                <a:latin typeface="+mn-lt"/>
                <a:ea typeface="+mn-ea"/>
                <a:cs typeface="+mn-cs"/>
              </a:defRPr>
            </a:lvl7pPr>
            <a:lvl8pPr marL="0" algn="r" defTabSz="914400" rtl="0" eaLnBrk="1" latinLnBrk="0" hangingPunct="1">
              <a:defRPr sz="1000" b="0" i="0" kern="1200">
                <a:solidFill>
                  <a:schemeClr val="accent1"/>
                </a:solidFill>
                <a:latin typeface="+mn-lt"/>
                <a:ea typeface="+mn-ea"/>
                <a:cs typeface="+mn-cs"/>
              </a:defRPr>
            </a:lvl8pPr>
            <a:lvl9pPr marL="0" algn="r" defTabSz="914400" rtl="0" eaLnBrk="1" latinLnBrk="0" hangingPunct="1">
              <a:defRPr sz="1000" b="0" i="0" kern="1200">
                <a:solidFill>
                  <a:schemeClr val="accent1"/>
                </a:solidFill>
                <a:latin typeface="+mn-lt"/>
                <a:ea typeface="+mn-ea"/>
                <a:cs typeface="+mn-cs"/>
              </a:defRPr>
            </a:lvl9pPr>
          </a:lstStyle>
          <a:p>
            <a:pPr lvl="1"/>
            <a:r>
              <a:rPr lang="en-US" sz="1000" b="1"/>
              <a:t>Top 10 Best Practices for Serious Illness Care in the HER</a:t>
            </a:r>
          </a:p>
        </p:txBody>
      </p:sp>
    </p:spTree>
    <p:extLst>
      <p:ext uri="{BB962C8B-B14F-4D97-AF65-F5344CB8AC3E}">
        <p14:creationId xmlns:p14="http://schemas.microsoft.com/office/powerpoint/2010/main" val="149054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B8C773-5BC3-C84A-9D0E-9A61EA940966}"/>
              </a:ext>
            </a:extLst>
          </p:cNvPr>
          <p:cNvSpPr>
            <a:spLocks noGrp="1"/>
          </p:cNvSpPr>
          <p:nvPr>
            <p:ph type="title"/>
          </p:nvPr>
        </p:nvSpPr>
        <p:spPr>
          <a:xfrm>
            <a:off x="462083" y="460378"/>
            <a:ext cx="11266245" cy="876299"/>
          </a:xfrm>
          <a:prstGeom prst="rect">
            <a:avLst/>
          </a:prstGeom>
        </p:spPr>
        <p:txBody>
          <a:bodyPr vert="horz" lIns="0" tIns="0" rIns="1828800" bIns="0" rtlCol="0" anchor="b" anchorCtr="0">
            <a:noAutofit/>
          </a:bodyPr>
          <a:lstStyle/>
          <a:p>
            <a:r>
              <a:rPr lang="en-US"/>
              <a:t>Click to edit Master title style</a:t>
            </a:r>
          </a:p>
        </p:txBody>
      </p:sp>
      <p:sp>
        <p:nvSpPr>
          <p:cNvPr id="7" name="Text Placeholder 6">
            <a:extLst>
              <a:ext uri="{FF2B5EF4-FFF2-40B4-BE49-F238E27FC236}">
                <a16:creationId xmlns:a16="http://schemas.microsoft.com/office/drawing/2014/main" id="{EC2DAC7F-B661-E945-A498-BFF0DDB599FA}"/>
              </a:ext>
            </a:extLst>
          </p:cNvPr>
          <p:cNvSpPr>
            <a:spLocks noGrp="1"/>
          </p:cNvSpPr>
          <p:nvPr>
            <p:ph type="body" idx="1"/>
          </p:nvPr>
        </p:nvSpPr>
        <p:spPr>
          <a:xfrm>
            <a:off x="462083" y="1568450"/>
            <a:ext cx="11266247" cy="466725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190B1FFE-E649-B9EA-79EB-01954A80C629}"/>
              </a:ext>
            </a:extLst>
          </p:cNvPr>
          <p:cNvSpPr>
            <a:spLocks noGrp="1"/>
          </p:cNvSpPr>
          <p:nvPr>
            <p:ph type="sldNum" sz="quarter" idx="4"/>
          </p:nvPr>
        </p:nvSpPr>
        <p:spPr>
          <a:xfrm>
            <a:off x="11550484" y="6548523"/>
            <a:ext cx="492251" cy="231921"/>
          </a:xfrm>
          <a:prstGeom prst="rect">
            <a:avLst/>
          </a:prstGeom>
        </p:spPr>
        <p:txBody>
          <a:bodyPr vert="horz" lIns="0" tIns="0" rIns="0" bIns="0" rtlCol="0" anchor="b" anchorCtr="0"/>
          <a:lstStyle>
            <a:lvl1pPr algn="r">
              <a:defRPr sz="1000" b="0" i="0">
                <a:solidFill>
                  <a:schemeClr val="accent1"/>
                </a:solidFill>
                <a:latin typeface="+mn-lt"/>
              </a:defRPr>
            </a:lvl1pPr>
            <a:lvl2pPr marL="0" algn="r">
              <a:defRPr sz="1000" b="0" i="0">
                <a:solidFill>
                  <a:schemeClr val="accent1"/>
                </a:solidFill>
                <a:latin typeface="+mn-lt"/>
              </a:defRPr>
            </a:lvl2pPr>
            <a:lvl3pPr marL="0" algn="r">
              <a:defRPr sz="1000" b="0" i="0">
                <a:solidFill>
                  <a:schemeClr val="accent1"/>
                </a:solidFill>
                <a:latin typeface="+mn-lt"/>
              </a:defRPr>
            </a:lvl3pPr>
            <a:lvl4pPr marL="0" algn="r">
              <a:defRPr sz="1000" b="0" i="0">
                <a:solidFill>
                  <a:schemeClr val="accent1"/>
                </a:solidFill>
                <a:latin typeface="+mn-lt"/>
              </a:defRPr>
            </a:lvl4pPr>
            <a:lvl5pPr marL="0" algn="r">
              <a:defRPr sz="1000" b="0" i="0">
                <a:solidFill>
                  <a:schemeClr val="accent1"/>
                </a:solidFill>
                <a:latin typeface="+mn-lt"/>
              </a:defRPr>
            </a:lvl5pPr>
            <a:lvl6pPr marL="0" algn="r">
              <a:defRPr sz="1000" b="0" i="0">
                <a:solidFill>
                  <a:schemeClr val="accent1"/>
                </a:solidFill>
                <a:latin typeface="+mn-lt"/>
              </a:defRPr>
            </a:lvl6pPr>
            <a:lvl7pPr marL="0" algn="r">
              <a:defRPr sz="1000" b="0" i="0">
                <a:solidFill>
                  <a:schemeClr val="accent1"/>
                </a:solidFill>
                <a:latin typeface="+mn-lt"/>
              </a:defRPr>
            </a:lvl7pPr>
            <a:lvl8pPr marL="0" algn="r">
              <a:defRPr sz="1000" b="0" i="0">
                <a:solidFill>
                  <a:schemeClr val="accent1"/>
                </a:solidFill>
                <a:latin typeface="+mn-lt"/>
              </a:defRPr>
            </a:lvl8pPr>
            <a:lvl9pPr marL="0" algn="r">
              <a:defRPr sz="1000" b="0" i="0">
                <a:solidFill>
                  <a:schemeClr val="accent1"/>
                </a:solidFill>
                <a:latin typeface="+mn-lt"/>
              </a:defRPr>
            </a:lvl9pPr>
          </a:lstStyle>
          <a:p>
            <a:fld id="{1E3D5677-3D20-0C46-8497-54D73E689044}" type="slidenum">
              <a:rPr lang="en-US"/>
              <a:pPr/>
              <a:t>‹#›</a:t>
            </a:fld>
            <a:endParaRPr lang="en-US"/>
          </a:p>
        </p:txBody>
      </p:sp>
    </p:spTree>
    <p:extLst>
      <p:ext uri="{BB962C8B-B14F-4D97-AF65-F5344CB8AC3E}">
        <p14:creationId xmlns:p14="http://schemas.microsoft.com/office/powerpoint/2010/main" val="3947422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l" defTabSz="914309" rtl="0" eaLnBrk="1" latinLnBrk="0" hangingPunct="1">
        <a:lnSpc>
          <a:spcPts val="3400"/>
        </a:lnSpc>
        <a:spcBef>
          <a:spcPct val="0"/>
        </a:spcBef>
        <a:buNone/>
        <a:defRPr sz="3400" b="0" i="0" kern="1200" cap="none" baseline="0">
          <a:solidFill>
            <a:schemeClr val="accent1"/>
          </a:solidFill>
          <a:latin typeface="Garamond" panose="02020404030301010803" pitchFamily="18" charset="0"/>
          <a:ea typeface="+mj-ea"/>
          <a:cs typeface="+mj-cs"/>
        </a:defRPr>
      </a:lvl1pPr>
    </p:titleStyle>
    <p:bodyStyle>
      <a:lvl1pPr marL="0" marR="0" indent="0" algn="l" defTabSz="914309" rtl="0" eaLnBrk="1" fontAlgn="auto" latinLnBrk="0" hangingPunct="1">
        <a:lnSpc>
          <a:spcPts val="2100"/>
        </a:lnSpc>
        <a:spcBef>
          <a:spcPts val="0"/>
        </a:spcBef>
        <a:spcAft>
          <a:spcPts val="900"/>
        </a:spcAft>
        <a:buClrTx/>
        <a:buSzTx/>
        <a:buFont typeface="+mj-lt"/>
        <a:buNone/>
        <a:tabLst/>
        <a:defRPr sz="1800" b="0" i="0" kern="1200">
          <a:solidFill>
            <a:schemeClr val="tx1"/>
          </a:solidFill>
          <a:latin typeface="+mn-lt"/>
          <a:ea typeface="Verdana" panose="020B0604030504040204" pitchFamily="34" charset="0"/>
          <a:cs typeface="Arial" panose="020B0604020202020204" pitchFamily="34" charset="0"/>
        </a:defRPr>
      </a:lvl1pPr>
      <a:lvl2pPr marL="0" marR="0" indent="0" algn="l" defTabSz="914309" rtl="0" eaLnBrk="1" fontAlgn="auto" latinLnBrk="0" hangingPunct="1">
        <a:lnSpc>
          <a:spcPts val="2100"/>
        </a:lnSpc>
        <a:spcBef>
          <a:spcPts val="0"/>
        </a:spcBef>
        <a:spcAft>
          <a:spcPts val="900"/>
        </a:spcAft>
        <a:buClr>
          <a:schemeClr val="tx2"/>
        </a:buClr>
        <a:buSzTx/>
        <a:buFont typeface="+mj-lt"/>
        <a:buNone/>
        <a:tabLst/>
        <a:defRPr sz="2000" b="1" i="0" kern="1200">
          <a:solidFill>
            <a:schemeClr val="accent2"/>
          </a:solidFill>
          <a:latin typeface="+mn-lt"/>
          <a:ea typeface="+mn-ea"/>
          <a:cs typeface="+mn-cs"/>
        </a:defRPr>
      </a:lvl2pPr>
      <a:lvl3pPr marL="285750" indent="-285750" algn="l" defTabSz="914309" rtl="0" eaLnBrk="1" latinLnBrk="0" hangingPunct="1">
        <a:lnSpc>
          <a:spcPts val="2100"/>
        </a:lnSpc>
        <a:spcBef>
          <a:spcPts val="0"/>
        </a:spcBef>
        <a:spcAft>
          <a:spcPts val="900"/>
        </a:spcAft>
        <a:buClr>
          <a:schemeClr val="accent2"/>
        </a:buClr>
        <a:buFont typeface="Arial" panose="020B0604020202020204" pitchFamily="34" charset="0"/>
        <a:buChar char="•"/>
        <a:defRPr sz="1800" b="0" i="0" kern="1200" baseline="0">
          <a:solidFill>
            <a:schemeClr val="tx1"/>
          </a:solidFill>
          <a:latin typeface="+mn-lt"/>
          <a:ea typeface="Verdana" panose="020B0604030504040204" pitchFamily="34" charset="0"/>
          <a:cs typeface="Arial" panose="020B0604020202020204" pitchFamily="34" charset="0"/>
        </a:defRPr>
      </a:lvl3pPr>
      <a:lvl4pPr marL="514327" indent="-285750" algn="l" defTabSz="914309" rtl="0" eaLnBrk="1" latinLnBrk="0" hangingPunct="1">
        <a:lnSpc>
          <a:spcPts val="2100"/>
        </a:lnSpc>
        <a:spcBef>
          <a:spcPts val="0"/>
        </a:spcBef>
        <a:spcAft>
          <a:spcPts val="900"/>
        </a:spcAft>
        <a:buClr>
          <a:schemeClr val="accent2"/>
        </a:buClr>
        <a:buFont typeface="Courier New" panose="02070309020205020404" pitchFamily="49" charset="0"/>
        <a:buChar char="o"/>
        <a:tabLst/>
        <a:defRPr sz="1800" b="0" i="0" kern="1200">
          <a:solidFill>
            <a:schemeClr val="tx1"/>
          </a:solidFill>
          <a:latin typeface="+mn-lt"/>
          <a:ea typeface="Verdana" panose="020B0604030504040204" pitchFamily="34" charset="0"/>
          <a:cs typeface="Arial" panose="020B0604020202020204" pitchFamily="34" charset="0"/>
        </a:defRPr>
      </a:lvl4pPr>
      <a:lvl5pPr marL="342922" indent="-342900" algn="l" defTabSz="914309" rtl="0" eaLnBrk="1" latinLnBrk="0" hangingPunct="1">
        <a:lnSpc>
          <a:spcPts val="2100"/>
        </a:lnSpc>
        <a:spcBef>
          <a:spcPts val="0"/>
        </a:spcBef>
        <a:spcAft>
          <a:spcPts val="900"/>
        </a:spcAft>
        <a:buClr>
          <a:schemeClr val="accent2"/>
        </a:buClr>
        <a:buFont typeface="+mj-lt"/>
        <a:buAutoNum type="arabicPeriod"/>
        <a:defRPr sz="1800" b="0" i="0" kern="1200">
          <a:solidFill>
            <a:schemeClr val="tx1"/>
          </a:solidFill>
          <a:latin typeface="+mn-lt"/>
          <a:ea typeface="Verdana" panose="020B0604030504040204" pitchFamily="34" charset="0"/>
          <a:cs typeface="Arial" panose="020B0604020202020204" pitchFamily="34" charset="0"/>
        </a:defRPr>
      </a:lvl5pPr>
      <a:lvl6pPr marL="571477" indent="-342900" algn="l" defTabSz="914309" rtl="0" eaLnBrk="1" latinLnBrk="0" hangingPunct="1">
        <a:lnSpc>
          <a:spcPts val="2100"/>
        </a:lnSpc>
        <a:spcBef>
          <a:spcPts val="0"/>
        </a:spcBef>
        <a:spcAft>
          <a:spcPts val="900"/>
        </a:spcAft>
        <a:buClr>
          <a:schemeClr val="accent2"/>
        </a:buClr>
        <a:buFont typeface="+mj-lt"/>
        <a:buAutoNum type="arabicPeriod"/>
        <a:defRPr sz="1800" b="0" i="0" kern="1200">
          <a:solidFill>
            <a:schemeClr val="tx1"/>
          </a:solidFill>
          <a:latin typeface="+mn-lt"/>
          <a:ea typeface="Verdana" panose="020B0604030504040204" pitchFamily="34" charset="0"/>
          <a:cs typeface="Arial" panose="020B0604020202020204" pitchFamily="34" charset="0"/>
        </a:defRPr>
      </a:lvl6pPr>
      <a:lvl7pPr marL="571477" indent="-342900" algn="l" defTabSz="914309" rtl="0" eaLnBrk="1" latinLnBrk="0" hangingPunct="1">
        <a:lnSpc>
          <a:spcPts val="2100"/>
        </a:lnSpc>
        <a:spcBef>
          <a:spcPts val="0"/>
        </a:spcBef>
        <a:spcAft>
          <a:spcPts val="900"/>
        </a:spcAft>
        <a:buClr>
          <a:schemeClr val="accent2"/>
        </a:buClr>
        <a:buFont typeface="+mj-lt"/>
        <a:buAutoNum type="arabicPeriod"/>
        <a:defRPr sz="1800" b="0" i="0" kern="1200">
          <a:solidFill>
            <a:schemeClr val="tx1"/>
          </a:solidFill>
          <a:latin typeface="+mn-lt"/>
          <a:ea typeface="Verdana" panose="020B0604030504040204" pitchFamily="34" charset="0"/>
          <a:cs typeface="Arial" panose="020B0604020202020204" pitchFamily="34" charset="0"/>
        </a:defRPr>
      </a:lvl7pPr>
      <a:lvl8pPr marL="571477" indent="-342900" algn="l" defTabSz="914309" rtl="0" eaLnBrk="1" latinLnBrk="0" hangingPunct="1">
        <a:lnSpc>
          <a:spcPts val="2100"/>
        </a:lnSpc>
        <a:spcBef>
          <a:spcPts val="0"/>
        </a:spcBef>
        <a:spcAft>
          <a:spcPts val="900"/>
        </a:spcAft>
        <a:buClr>
          <a:schemeClr val="accent2"/>
        </a:buClr>
        <a:buFont typeface="+mj-lt"/>
        <a:buAutoNum type="arabicPeriod"/>
        <a:defRPr sz="1800" b="0" i="0" kern="1200">
          <a:solidFill>
            <a:schemeClr val="tx1"/>
          </a:solidFill>
          <a:latin typeface="+mn-lt"/>
          <a:ea typeface="Verdana" panose="020B0604030504040204" pitchFamily="34" charset="0"/>
          <a:cs typeface="Arial" panose="020B0604020202020204" pitchFamily="34" charset="0"/>
        </a:defRPr>
      </a:lvl8pPr>
      <a:lvl9pPr marL="571477" indent="-342900" algn="l" defTabSz="914309" rtl="0" eaLnBrk="1" latinLnBrk="0" hangingPunct="1">
        <a:lnSpc>
          <a:spcPts val="2100"/>
        </a:lnSpc>
        <a:spcBef>
          <a:spcPts val="0"/>
        </a:spcBef>
        <a:spcAft>
          <a:spcPts val="900"/>
        </a:spcAft>
        <a:buClr>
          <a:schemeClr val="accent2"/>
        </a:buClr>
        <a:buFont typeface="+mj-lt"/>
        <a:buAutoNum type="arabicPeriod"/>
        <a:defRPr sz="1800" b="0" i="0" kern="1200">
          <a:solidFill>
            <a:schemeClr val="tx1"/>
          </a:solidFill>
          <a:latin typeface="+mn-lt"/>
          <a:ea typeface="Verdana" panose="020B0604030504040204" pitchFamily="34" charset="0"/>
          <a:cs typeface="Arial" panose="020B0604020202020204" pitchFamily="34" charset="0"/>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5"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4" algn="l" defTabSz="914309" rtl="0" eaLnBrk="1" latinLnBrk="0" hangingPunct="1">
        <a:defRPr sz="1800" kern="1200">
          <a:solidFill>
            <a:schemeClr val="tx1"/>
          </a:solidFill>
          <a:latin typeface="+mn-lt"/>
          <a:ea typeface="+mn-ea"/>
          <a:cs typeface="+mn-cs"/>
        </a:defRPr>
      </a:lvl4pPr>
      <a:lvl5pPr marL="1828618" algn="l" defTabSz="914309" rtl="0" eaLnBrk="1" latinLnBrk="0" hangingPunct="1">
        <a:defRPr sz="1800" kern="1200">
          <a:solidFill>
            <a:schemeClr val="tx1"/>
          </a:solidFill>
          <a:latin typeface="+mn-lt"/>
          <a:ea typeface="+mn-ea"/>
          <a:cs typeface="+mn-cs"/>
        </a:defRPr>
      </a:lvl5pPr>
      <a:lvl6pPr marL="2285774"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5" algn="l" defTabSz="91430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pos="3908">
          <p15:clr>
            <a:srgbClr val="F26B43"/>
          </p15:clr>
        </p15:guide>
        <p15:guide id="18" pos="7385">
          <p15:clr>
            <a:srgbClr val="F26B43"/>
          </p15:clr>
        </p15:guide>
        <p15:guide id="19" orient="horz" pos="986">
          <p15:clr>
            <a:srgbClr val="F26B43"/>
          </p15:clr>
        </p15:guide>
        <p15:guide id="20" orient="horz" pos="4200">
          <p15:clr>
            <a:srgbClr val="F26B43"/>
          </p15:clr>
        </p15:guide>
        <p15:guide id="21" orient="horz" pos="4050">
          <p15:clr>
            <a:srgbClr val="F26B43"/>
          </p15:clr>
        </p15:guide>
        <p15:guide id="22" orient="horz" pos="842">
          <p15:clr>
            <a:srgbClr val="F26B43"/>
          </p15:clr>
        </p15:guide>
        <p15:guide id="23" pos="3768">
          <p15:clr>
            <a:srgbClr val="F26B43"/>
          </p15:clr>
        </p15:guide>
        <p15:guide id="24" pos="3839">
          <p15:clr>
            <a:srgbClr val="F26B43"/>
          </p15:clr>
        </p15:guide>
        <p15:guide id="25" orient="horz" pos="3928">
          <p15:clr>
            <a:srgbClr val="F26B43"/>
          </p15:clr>
        </p15:guide>
        <p15:guide id="26" orient="horz" pos="290">
          <p15:clr>
            <a:srgbClr val="F26B43"/>
          </p15:clr>
        </p15:guide>
        <p15:guide id="27" pos="290">
          <p15:clr>
            <a:srgbClr val="F26B43"/>
          </p15:clr>
        </p15:guide>
        <p15:guide id="32" pos="2707">
          <p15:clr>
            <a:srgbClr val="F26B43"/>
          </p15:clr>
        </p15:guide>
        <p15:guide id="33" pos="2562">
          <p15:clr>
            <a:srgbClr val="F26B43"/>
          </p15:clr>
        </p15:guide>
        <p15:guide id="34" pos="4975">
          <p15:clr>
            <a:srgbClr val="F26B43"/>
          </p15:clr>
        </p15:guide>
        <p15:guide id="35" pos="5117">
          <p15:clr>
            <a:srgbClr val="F26B43"/>
          </p15:clr>
        </p15:guide>
        <p15:guide id="36" orient="horz" pos="37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43642-7C30-1E2B-DB91-EB0E2F863F1D}"/>
              </a:ext>
            </a:extLst>
          </p:cNvPr>
          <p:cNvSpPr>
            <a:spLocks noGrp="1"/>
          </p:cNvSpPr>
          <p:nvPr>
            <p:ph type="title"/>
          </p:nvPr>
        </p:nvSpPr>
        <p:spPr>
          <a:xfrm>
            <a:off x="458789" y="2392926"/>
            <a:ext cx="5524499" cy="2072148"/>
          </a:xfrm>
        </p:spPr>
        <p:txBody>
          <a:bodyPr/>
          <a:lstStyle/>
          <a:p>
            <a:r>
              <a:rPr lang="en-US"/>
              <a:t>Top 10 Best Practices for Serious Illness Care in the EHR </a:t>
            </a:r>
          </a:p>
        </p:txBody>
      </p:sp>
      <p:sp>
        <p:nvSpPr>
          <p:cNvPr id="3" name="Text Placeholder 2">
            <a:extLst>
              <a:ext uri="{FF2B5EF4-FFF2-40B4-BE49-F238E27FC236}">
                <a16:creationId xmlns:a16="http://schemas.microsoft.com/office/drawing/2014/main" id="{44F4FF08-EEC7-7BD8-A671-E5893104E6A3}"/>
              </a:ext>
            </a:extLst>
          </p:cNvPr>
          <p:cNvSpPr>
            <a:spLocks noGrp="1"/>
          </p:cNvSpPr>
          <p:nvPr>
            <p:ph type="body" sz="quarter" idx="11"/>
          </p:nvPr>
        </p:nvSpPr>
        <p:spPr>
          <a:xfrm>
            <a:off x="461963" y="4465074"/>
            <a:ext cx="6528255" cy="525002"/>
          </a:xfrm>
        </p:spPr>
        <p:txBody>
          <a:bodyPr/>
          <a:lstStyle/>
          <a:p>
            <a:r>
              <a:rPr lang="en-US" b="1"/>
              <a:t>Created with support from the California Health Care Foundation</a:t>
            </a:r>
          </a:p>
        </p:txBody>
      </p:sp>
    </p:spTree>
    <p:extLst>
      <p:ext uri="{BB962C8B-B14F-4D97-AF65-F5344CB8AC3E}">
        <p14:creationId xmlns:p14="http://schemas.microsoft.com/office/powerpoint/2010/main" val="2473853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Summary</a:t>
            </a:r>
            <a:r>
              <a:rPr lang="en-US" sz="2000">
                <a:solidFill>
                  <a:schemeClr val="bg1"/>
                </a:solidFill>
              </a:rPr>
              <a:t>:</a:t>
            </a:r>
          </a:p>
          <a:p>
            <a:pPr marL="0" indent="0">
              <a:buNone/>
            </a:pPr>
            <a:endParaRPr lang="en-US" sz="2400"/>
          </a:p>
          <a:p>
            <a:pPr marL="0" indent="0">
              <a:buNone/>
            </a:pPr>
            <a:endParaRPr lang="en-US" sz="2400"/>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Example: Changing Providence’s Desired Level of Medical Care to better align with provider workflow</a:t>
            </a:r>
            <a:endParaRPr lang="en-US" sz="2000"/>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chemeClr val="accent1"/>
                </a:solidFill>
              </a:rPr>
              <a:t>Time </a:t>
            </a:r>
            <a:br>
              <a:rPr lang="en-US" b="1">
                <a:solidFill>
                  <a:schemeClr val="accent1"/>
                </a:solidFill>
              </a:rPr>
            </a:br>
            <a:r>
              <a:rPr lang="en-US" b="1">
                <a:solidFill>
                  <a:schemeClr val="accent1"/>
                </a:solidFill>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474180"/>
            <a:ext cx="2137616" cy="1096923"/>
          </a:xfrm>
          <a:prstGeom prst="rect">
            <a:avLst/>
          </a:prstGeom>
          <a:noFill/>
        </p:spPr>
        <p:txBody>
          <a:bodyPr wrap="square" lIns="0" tIns="0" rIns="0" bIns="0" rtlCol="0">
            <a:noAutofit/>
          </a:bodyPr>
          <a:lstStyle/>
          <a:p>
            <a:pPr>
              <a:lnSpc>
                <a:spcPts val="2100"/>
              </a:lnSpc>
              <a:spcAft>
                <a:spcPts val="600"/>
              </a:spcAft>
            </a:pPr>
            <a:r>
              <a:rPr lang="en-US" sz="1400"/>
              <a:t>Changing DLMC  workflow: +++</a:t>
            </a:r>
          </a:p>
          <a:p>
            <a:pPr>
              <a:lnSpc>
                <a:spcPts val="2100"/>
              </a:lnSpc>
              <a:spcAft>
                <a:spcPts val="600"/>
              </a:spcAft>
            </a:pPr>
            <a:r>
              <a:rPr lang="en-US" sz="1400"/>
              <a:t>Total DLMC project: +++++</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chemeClr val="accent1"/>
                </a:solidFill>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t>Analysts proficient with rules and logic build</a:t>
            </a:r>
          </a:p>
          <a:p>
            <a:pPr>
              <a:lnSpc>
                <a:spcPts val="2100"/>
              </a:lnSpc>
              <a:spcAft>
                <a:spcPts val="900"/>
              </a:spcAft>
            </a:pPr>
            <a:r>
              <a:rPr lang="en-US" sz="1400"/>
              <a:t>Always remember your cutover strategies</a:t>
            </a:r>
          </a:p>
        </p:txBody>
      </p:sp>
      <p:sp>
        <p:nvSpPr>
          <p:cNvPr id="15" name="TextBox 14">
            <a:extLst>
              <a:ext uri="{FF2B5EF4-FFF2-40B4-BE49-F238E27FC236}">
                <a16:creationId xmlns:a16="http://schemas.microsoft.com/office/drawing/2014/main" id="{8E5A7E8D-E3F8-2D53-0221-2FB36D74B0AB}"/>
              </a:ext>
            </a:extLst>
          </p:cNvPr>
          <p:cNvSpPr txBox="1"/>
          <p:nvPr/>
        </p:nvSpPr>
        <p:spPr>
          <a:xfrm>
            <a:off x="187610" y="5239551"/>
            <a:ext cx="5885762" cy="923330"/>
          </a:xfrm>
          <a:prstGeom prst="rect">
            <a:avLst/>
          </a:prstGeom>
          <a:noFill/>
        </p:spPr>
        <p:txBody>
          <a:bodyPr wrap="square">
            <a:spAutoFit/>
          </a:bodyPr>
          <a:lstStyle/>
          <a:p>
            <a:pPr>
              <a:defRPr/>
            </a:pPr>
            <a:r>
              <a:rPr lang="en-US" b="1" dirty="0">
                <a:solidFill>
                  <a:prstClr val="black"/>
                </a:solidFill>
                <a:latin typeface="+mj-lt"/>
              </a:rPr>
              <a:t>General Principle to Keep in Mind: Build for the problem you have but don’t be afraid to change the solution or realize it’s a different problem</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9. Informatics projects can be a lot like delirium </a:t>
            </a:r>
          </a:p>
        </p:txBody>
      </p:sp>
      <p:sp>
        <p:nvSpPr>
          <p:cNvPr id="17" name="Rectangle 16">
            <a:extLst>
              <a:ext uri="{FF2B5EF4-FFF2-40B4-BE49-F238E27FC236}">
                <a16:creationId xmlns:a16="http://schemas.microsoft.com/office/drawing/2014/main" id="{050A731B-DE82-A90B-B5C3-2EBE0B439CC0}"/>
              </a:ext>
            </a:extLst>
          </p:cNvPr>
          <p:cNvSpPr/>
          <p:nvPr/>
        </p:nvSpPr>
        <p:spPr>
          <a:xfrm>
            <a:off x="-1587"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solidFill>
              </a:rPr>
              <a:t>Summary: You should expect some waxing and waning deliberation, the need to monitor closely for the foreseeable future, and that what you try first may not end up being the best solution</a:t>
            </a:r>
          </a:p>
          <a:p>
            <a:pPr marL="0" indent="0">
              <a:buNone/>
            </a:pPr>
            <a:endParaRPr lang="en-US" sz="2000" dirty="0"/>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D8844E39-318C-82F7-CD13-FB52D584F790}"/>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2" name="TextBox 21">
            <a:extLst>
              <a:ext uri="{FF2B5EF4-FFF2-40B4-BE49-F238E27FC236}">
                <a16:creationId xmlns:a16="http://schemas.microsoft.com/office/drawing/2014/main" id="{AA359657-C88D-172D-EF76-0C0A4FF3F28A}"/>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chemeClr val="accent1"/>
                </a:solidFill>
              </a:rPr>
              <a:t>Top 10 Best Practices for Serious Illness care in the EHR</a:t>
            </a:r>
          </a:p>
        </p:txBody>
      </p:sp>
    </p:spTree>
    <p:extLst>
      <p:ext uri="{BB962C8B-B14F-4D97-AF65-F5344CB8AC3E}">
        <p14:creationId xmlns:p14="http://schemas.microsoft.com/office/powerpoint/2010/main" val="737630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Summary</a:t>
            </a:r>
            <a:r>
              <a:rPr lang="en-US" sz="2000">
                <a:solidFill>
                  <a:schemeClr val="bg1"/>
                </a:solidFill>
              </a:rPr>
              <a:t>:</a:t>
            </a:r>
          </a:p>
          <a:p>
            <a:pPr marL="0" indent="0">
              <a:buNone/>
            </a:pPr>
            <a:endParaRPr lang="en-US" sz="2400"/>
          </a:p>
          <a:p>
            <a:pPr marL="0" indent="0">
              <a:buNone/>
            </a:pPr>
            <a:endParaRPr lang="en-US" sz="2400"/>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Example: This webinar!</a:t>
            </a:r>
            <a:endParaRPr lang="en-US" sz="2000"/>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chemeClr val="accent1"/>
                </a:solidFill>
              </a:rPr>
              <a:t>Time </a:t>
            </a:r>
            <a:br>
              <a:rPr lang="en-US" b="1">
                <a:solidFill>
                  <a:schemeClr val="accent1"/>
                </a:solidFill>
              </a:rPr>
            </a:br>
            <a:r>
              <a:rPr lang="en-US" b="1">
                <a:solidFill>
                  <a:schemeClr val="accent1"/>
                </a:solidFill>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474180"/>
            <a:ext cx="2137616" cy="1096923"/>
          </a:xfrm>
          <a:prstGeom prst="rect">
            <a:avLst/>
          </a:prstGeom>
          <a:noFill/>
        </p:spPr>
        <p:txBody>
          <a:bodyPr wrap="square" lIns="0" tIns="0" rIns="0" bIns="0" rtlCol="0">
            <a:noAutofit/>
          </a:bodyPr>
          <a:lstStyle/>
          <a:p>
            <a:pPr>
              <a:lnSpc>
                <a:spcPts val="2100"/>
              </a:lnSpc>
              <a:spcAft>
                <a:spcPts val="600"/>
              </a:spcAft>
            </a:pPr>
            <a:r>
              <a:rPr lang="en-US" sz="1400"/>
              <a:t>For you: +</a:t>
            </a:r>
          </a:p>
          <a:p>
            <a:pPr>
              <a:lnSpc>
                <a:spcPts val="2100"/>
              </a:lnSpc>
              <a:spcAft>
                <a:spcPts val="600"/>
              </a:spcAft>
            </a:pPr>
            <a:r>
              <a:rPr lang="en-US" sz="1400"/>
              <a:t>For us: Priceless</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chemeClr val="accent1"/>
                </a:solidFill>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37535"/>
            <a:ext cx="3197763" cy="1421896"/>
          </a:xfrm>
          <a:prstGeom prst="rect">
            <a:avLst/>
          </a:prstGeom>
          <a:noFill/>
        </p:spPr>
        <p:txBody>
          <a:bodyPr wrap="square" lIns="0" tIns="0" rIns="0" bIns="0" rtlCol="0">
            <a:noAutofit/>
          </a:bodyPr>
          <a:lstStyle/>
          <a:p>
            <a:pPr>
              <a:lnSpc>
                <a:spcPts val="2100"/>
              </a:lnSpc>
              <a:spcAft>
                <a:spcPts val="600"/>
              </a:spcAft>
            </a:pPr>
            <a:r>
              <a:rPr lang="en-US" sz="1100"/>
              <a:t>Ask your informatics teams if there are clinical decision pathway workgroups and join ones of interest</a:t>
            </a:r>
          </a:p>
          <a:p>
            <a:pPr>
              <a:lnSpc>
                <a:spcPts val="2100"/>
              </a:lnSpc>
              <a:spcAft>
                <a:spcPts val="600"/>
              </a:spcAft>
            </a:pPr>
            <a:r>
              <a:rPr lang="en-US" sz="1100"/>
              <a:t>Take superuser/PowerUser classes if available</a:t>
            </a:r>
          </a:p>
          <a:p>
            <a:pPr>
              <a:lnSpc>
                <a:spcPts val="2100"/>
              </a:lnSpc>
            </a:pPr>
            <a:r>
              <a:rPr lang="en-US" sz="1100"/>
              <a:t>For Epic: </a:t>
            </a:r>
            <a:r>
              <a:rPr lang="en-US" sz="1100" err="1"/>
              <a:t>UserWeb</a:t>
            </a:r>
            <a:r>
              <a:rPr lang="en-US" sz="1100"/>
              <a:t>, Earth</a:t>
            </a:r>
          </a:p>
        </p:txBody>
      </p:sp>
      <p:sp>
        <p:nvSpPr>
          <p:cNvPr id="15" name="TextBox 14">
            <a:extLst>
              <a:ext uri="{FF2B5EF4-FFF2-40B4-BE49-F238E27FC236}">
                <a16:creationId xmlns:a16="http://schemas.microsoft.com/office/drawing/2014/main" id="{8E5A7E8D-E3F8-2D53-0221-2FB36D74B0AB}"/>
              </a:ext>
            </a:extLst>
          </p:cNvPr>
          <p:cNvSpPr txBox="1"/>
          <p:nvPr/>
        </p:nvSpPr>
        <p:spPr>
          <a:xfrm>
            <a:off x="187610" y="5239551"/>
            <a:ext cx="5885762" cy="923330"/>
          </a:xfrm>
          <a:prstGeom prst="rect">
            <a:avLst/>
          </a:prstGeom>
          <a:noFill/>
        </p:spPr>
        <p:txBody>
          <a:bodyPr wrap="square">
            <a:spAutoFit/>
          </a:bodyPr>
          <a:lstStyle/>
          <a:p>
            <a:pPr>
              <a:defRPr/>
            </a:pPr>
            <a:r>
              <a:rPr lang="en-US" b="1" dirty="0">
                <a:solidFill>
                  <a:prstClr val="black"/>
                </a:solidFill>
                <a:latin typeface="+mj-lt"/>
              </a:rPr>
              <a:t>General Principle to Keep in Mind: The more we silo medicine and informatics, the less they will be able to meet our needs</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770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10. Build your community  </a:t>
            </a:r>
          </a:p>
        </p:txBody>
      </p:sp>
      <p:sp>
        <p:nvSpPr>
          <p:cNvPr id="17" name="Rectangle 16">
            <a:extLst>
              <a:ext uri="{FF2B5EF4-FFF2-40B4-BE49-F238E27FC236}">
                <a16:creationId xmlns:a16="http://schemas.microsoft.com/office/drawing/2014/main" id="{050A731B-DE82-A90B-B5C3-2EBE0B439CC0}"/>
              </a:ext>
            </a:extLst>
          </p:cNvPr>
          <p:cNvSpPr/>
          <p:nvPr/>
        </p:nvSpPr>
        <p:spPr>
          <a:xfrm>
            <a:off x="-1587"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solidFill>
              </a:rPr>
              <a:t>Summary: Informatics can be a black box to many clinicians, but partners exist and want to help</a:t>
            </a:r>
            <a:endParaRPr lang="en-US" sz="2000" dirty="0"/>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772BC083-7C3F-3F78-2AC7-E472D6039BF4}"/>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 name="TextBox 1">
            <a:extLst>
              <a:ext uri="{FF2B5EF4-FFF2-40B4-BE49-F238E27FC236}">
                <a16:creationId xmlns:a16="http://schemas.microsoft.com/office/drawing/2014/main" id="{C926F5E9-152C-2F10-46A6-1F5D9BE1EB6D}"/>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chemeClr val="accent1"/>
                </a:solidFill>
              </a:rPr>
              <a:t>Top 10 Best Practices for Serious Illness care in the EHR</a:t>
            </a:r>
          </a:p>
        </p:txBody>
      </p:sp>
    </p:spTree>
    <p:extLst>
      <p:ext uri="{BB962C8B-B14F-4D97-AF65-F5344CB8AC3E}">
        <p14:creationId xmlns:p14="http://schemas.microsoft.com/office/powerpoint/2010/main" val="340855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Summary</a:t>
            </a:r>
            <a:r>
              <a:rPr lang="en-US" sz="2000">
                <a:solidFill>
                  <a:srgbClr val="FFFFFF"/>
                </a:solidFill>
                <a:latin typeface="Arial" panose="020B0604020202020204"/>
              </a:rPr>
              <a:t>:</a:t>
            </a:r>
          </a:p>
          <a:p>
            <a:pPr marL="0" indent="0">
              <a:buNone/>
            </a:pPr>
            <a:endParaRPr lang="en-US" sz="2400">
              <a:solidFill>
                <a:srgbClr val="000000"/>
              </a:solidFill>
              <a:latin typeface="Arial" panose="020B0604020202020204"/>
            </a:endParaRPr>
          </a:p>
          <a:p>
            <a:pPr marL="0" indent="0">
              <a:buNone/>
            </a:pPr>
            <a:endParaRPr lang="en-US" sz="2400">
              <a:solidFill>
                <a:srgbClr val="000000"/>
              </a:solidFill>
              <a:latin typeface="Arial" panose="020B0604020202020204"/>
            </a:endParaRPr>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Example: Highlight code status, Advance Directive, POLST, and/or healthcare surrogate </a:t>
            </a:r>
            <a:endParaRPr lang="en-US" sz="2000">
              <a:solidFill>
                <a:srgbClr val="FFFFFF"/>
              </a:solidFill>
              <a:latin typeface="Arial" panose="020B0604020202020204"/>
            </a:endParaRPr>
          </a:p>
          <a:p>
            <a:pPr marL="0" indent="0">
              <a:buNone/>
            </a:pPr>
            <a:endParaRPr lang="en-US" sz="2000">
              <a:solidFill>
                <a:srgbClr val="000000"/>
              </a:solidFill>
              <a:latin typeface="Arial" panose="020B0604020202020204"/>
            </a:endParaRPr>
          </a:p>
          <a:p>
            <a:pPr marL="0" indent="0">
              <a:buNone/>
            </a:pPr>
            <a:endParaRPr lang="en-US" sz="2000">
              <a:solidFill>
                <a:srgbClr val="000000"/>
              </a:solidFill>
              <a:latin typeface="Arial" panose="020B0604020202020204"/>
            </a:endParaRPr>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rgbClr val="00338E"/>
                </a:solidFill>
                <a:latin typeface="Arial" panose="020B0604020202020204"/>
              </a:rPr>
              <a:t>Time </a:t>
            </a:r>
            <a:br>
              <a:rPr lang="en-US" b="1">
                <a:solidFill>
                  <a:srgbClr val="00338E"/>
                </a:solidFill>
                <a:latin typeface="Arial" panose="020B0604020202020204"/>
              </a:rPr>
            </a:br>
            <a:r>
              <a:rPr lang="en-US" b="1">
                <a:solidFill>
                  <a:srgbClr val="00338E"/>
                </a:solidFill>
                <a:latin typeface="Arial" panose="020B0604020202020204"/>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566232"/>
            <a:ext cx="2137616" cy="1096923"/>
          </a:xfrm>
          <a:prstGeom prst="rect">
            <a:avLst/>
          </a:prstGeom>
          <a:noFill/>
        </p:spPr>
        <p:txBody>
          <a:bodyPr wrap="square" lIns="0" tIns="0" rIns="0" bIns="0" rtlCol="0">
            <a:noAutofit/>
          </a:bodyPr>
          <a:lstStyle/>
          <a:p>
            <a:pPr>
              <a:lnSpc>
                <a:spcPts val="2100"/>
              </a:lnSpc>
              <a:spcAft>
                <a:spcPts val="900"/>
              </a:spcAft>
            </a:pPr>
            <a:r>
              <a:rPr lang="en-US" sz="1600">
                <a:solidFill>
                  <a:srgbClr val="000000"/>
                </a:solidFill>
                <a:latin typeface="Arial" panose="020B0604020202020204"/>
              </a:rPr>
              <a:t>Technical: +</a:t>
            </a:r>
          </a:p>
          <a:p>
            <a:pPr>
              <a:lnSpc>
                <a:spcPts val="2100"/>
              </a:lnSpc>
              <a:spcAft>
                <a:spcPts val="900"/>
              </a:spcAft>
            </a:pPr>
            <a:r>
              <a:rPr lang="en-US" sz="1600">
                <a:solidFill>
                  <a:srgbClr val="000000"/>
                </a:solidFill>
                <a:latin typeface="Arial" panose="020B0604020202020204"/>
              </a:rPr>
              <a:t>Governance:+++++</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rgbClr val="00338E"/>
                </a:solidFill>
                <a:latin typeface="Arial" panose="020B0604020202020204"/>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600"/>
              </a:spcAft>
            </a:pPr>
            <a:r>
              <a:rPr lang="en-US" sz="1400">
                <a:solidFill>
                  <a:srgbClr val="000000"/>
                </a:solidFill>
                <a:latin typeface="Arial" panose="020B0604020202020204"/>
              </a:rPr>
              <a:t>Analysts familiar with orders</a:t>
            </a:r>
          </a:p>
          <a:p>
            <a:pPr>
              <a:lnSpc>
                <a:spcPts val="2100"/>
              </a:lnSpc>
              <a:spcAft>
                <a:spcPts val="600"/>
              </a:spcAft>
            </a:pPr>
            <a:r>
              <a:rPr lang="en-US" sz="1400">
                <a:solidFill>
                  <a:srgbClr val="000000"/>
                </a:solidFill>
                <a:latin typeface="Arial" panose="020B0604020202020204"/>
              </a:rPr>
              <a:t>Inpatient and outpatient (and home if relevant)</a:t>
            </a:r>
          </a:p>
          <a:p>
            <a:pPr>
              <a:lnSpc>
                <a:spcPts val="2100"/>
              </a:lnSpc>
              <a:spcAft>
                <a:spcPts val="600"/>
              </a:spcAft>
            </a:pPr>
            <a:r>
              <a:rPr lang="en-US" sz="1400">
                <a:solidFill>
                  <a:srgbClr val="000000"/>
                </a:solidFill>
                <a:latin typeface="Arial" panose="020B0604020202020204"/>
              </a:rPr>
              <a:t>Important to include ED and Surgical specialties</a:t>
            </a:r>
          </a:p>
        </p:txBody>
      </p:sp>
      <p:sp>
        <p:nvSpPr>
          <p:cNvPr id="15" name="TextBox 14">
            <a:extLst>
              <a:ext uri="{FF2B5EF4-FFF2-40B4-BE49-F238E27FC236}">
                <a16:creationId xmlns:a16="http://schemas.microsoft.com/office/drawing/2014/main" id="{8E5A7E8D-E3F8-2D53-0221-2FB36D74B0AB}"/>
              </a:ext>
            </a:extLst>
          </p:cNvPr>
          <p:cNvSpPr txBox="1"/>
          <p:nvPr/>
        </p:nvSpPr>
        <p:spPr>
          <a:xfrm>
            <a:off x="251113" y="5266009"/>
            <a:ext cx="5885762" cy="646331"/>
          </a:xfrm>
          <a:prstGeom prst="rect">
            <a:avLst/>
          </a:prstGeom>
          <a:noFill/>
        </p:spPr>
        <p:txBody>
          <a:bodyPr wrap="square">
            <a:spAutoFit/>
          </a:bodyPr>
          <a:lstStyle/>
          <a:p>
            <a:pPr>
              <a:defRPr/>
            </a:pPr>
            <a:r>
              <a:rPr lang="en-US" b="1" dirty="0">
                <a:solidFill>
                  <a:prstClr val="black"/>
                </a:solidFill>
                <a:latin typeface="Arial" panose="020B0604020202020204"/>
              </a:rPr>
              <a:t>General Principle to Keep in Mind: The more important it is, the easier it should be to find</a:t>
            </a:r>
            <a:endParaRPr lang="en-US" dirty="0">
              <a:solidFill>
                <a:prstClr val="black"/>
              </a:solidFill>
              <a:latin typeface="Arial" panose="020B0604020202020204"/>
            </a:endParaRP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8640908"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1. What color should a DNR be?</a:t>
            </a:r>
          </a:p>
        </p:txBody>
      </p:sp>
      <p:sp>
        <p:nvSpPr>
          <p:cNvPr id="17" name="Rectangle 16">
            <a:extLst>
              <a:ext uri="{FF2B5EF4-FFF2-40B4-BE49-F238E27FC236}">
                <a16:creationId xmlns:a16="http://schemas.microsoft.com/office/drawing/2014/main" id="{050A731B-DE82-A90B-B5C3-2EBE0B439CC0}"/>
              </a:ext>
            </a:extLst>
          </p:cNvPr>
          <p:cNvSpPr/>
          <p:nvPr/>
        </p:nvSpPr>
        <p:spPr>
          <a:xfrm>
            <a:off x="1588"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rgbClr val="FFFFFF"/>
                </a:solidFill>
                <a:latin typeface="Arial" panose="020B0604020202020204"/>
              </a:rPr>
              <a:t>Summary: Consider highlighting or placing important information in banners and static columns</a:t>
            </a:r>
            <a:endParaRPr lang="en-US" sz="2000" dirty="0">
              <a:solidFill>
                <a:srgbClr val="FFFFFF"/>
              </a:solidFill>
              <a:latin typeface="Arial" panose="020B0604020202020204"/>
            </a:endParaRPr>
          </a:p>
          <a:p>
            <a:pPr marL="0" indent="0">
              <a:buNone/>
            </a:pPr>
            <a:endParaRPr lang="en-US" sz="2000" dirty="0">
              <a:solidFill>
                <a:srgbClr val="000000"/>
              </a:solidFill>
              <a:latin typeface="Arial" panose="020B0604020202020204"/>
            </a:endParaRPr>
          </a:p>
          <a:p>
            <a:pPr marL="0" indent="0">
              <a:buNone/>
            </a:pPr>
            <a:endParaRPr lang="en-US" sz="2000" dirty="0">
              <a:solidFill>
                <a:srgbClr val="000000"/>
              </a:solidFill>
              <a:latin typeface="Arial" panose="020B0604020202020204"/>
            </a:endParaRPr>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33" name="Content Placeholder 28">
            <a:extLst>
              <a:ext uri="{FF2B5EF4-FFF2-40B4-BE49-F238E27FC236}">
                <a16:creationId xmlns:a16="http://schemas.microsoft.com/office/drawing/2014/main" id="{B3F2D781-5958-F8E0-A55B-E9F07F0B018B}"/>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34" name="Oval 33">
            <a:extLst>
              <a:ext uri="{FF2B5EF4-FFF2-40B4-BE49-F238E27FC236}">
                <a16:creationId xmlns:a16="http://schemas.microsoft.com/office/drawing/2014/main" id="{B0D1207B-7539-60AC-BCA0-55AEDF4D68B2}"/>
              </a:ext>
            </a:extLst>
          </p:cNvPr>
          <p:cNvSpPr/>
          <p:nvPr/>
        </p:nvSpPr>
        <p:spPr>
          <a:xfrm>
            <a:off x="7254912" y="2866123"/>
            <a:ext cx="721895" cy="70010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37" name="TextBox 36">
            <a:extLst>
              <a:ext uri="{FF2B5EF4-FFF2-40B4-BE49-F238E27FC236}">
                <a16:creationId xmlns:a16="http://schemas.microsoft.com/office/drawing/2014/main" id="{F3CDB9FD-8A92-A13E-1EA8-F69451093C9C}"/>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rgbClr val="00338E"/>
                </a:solidFill>
                <a:latin typeface="Arial" panose="020B0604020202020204"/>
              </a:rPr>
              <a:t>Top 10 Best Practices for Serious Illness care in the EHR</a:t>
            </a:r>
          </a:p>
        </p:txBody>
      </p:sp>
    </p:spTree>
    <p:extLst>
      <p:ext uri="{BB962C8B-B14F-4D97-AF65-F5344CB8AC3E}">
        <p14:creationId xmlns:p14="http://schemas.microsoft.com/office/powerpoint/2010/main" val="1120213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Summary</a:t>
            </a:r>
            <a:r>
              <a:rPr lang="en-US" sz="2000">
                <a:solidFill>
                  <a:srgbClr val="FFFFFF"/>
                </a:solidFill>
                <a:latin typeface="Arial" panose="020B0604020202020204"/>
              </a:rPr>
              <a:t>:</a:t>
            </a:r>
          </a:p>
          <a:p>
            <a:pPr marL="0" indent="0">
              <a:buNone/>
            </a:pPr>
            <a:endParaRPr lang="en-US" sz="2400">
              <a:solidFill>
                <a:srgbClr val="000000"/>
              </a:solidFill>
              <a:latin typeface="Arial" panose="020B0604020202020204"/>
            </a:endParaRPr>
          </a:p>
          <a:p>
            <a:pPr marL="0" indent="0">
              <a:buNone/>
            </a:pPr>
            <a:endParaRPr lang="en-US" sz="2400">
              <a:solidFill>
                <a:srgbClr val="000000"/>
              </a:solidFill>
              <a:latin typeface="Arial" panose="020B0604020202020204"/>
            </a:endParaRPr>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Example: Personalizing your workspace, Epic suite of </a:t>
            </a:r>
            <a:r>
              <a:rPr lang="en-US" sz="2000" b="1" err="1">
                <a:solidFill>
                  <a:srgbClr val="FFFFFF"/>
                </a:solidFill>
                <a:latin typeface="Arial" panose="020B0604020202020204"/>
              </a:rPr>
              <a:t>SmartTools</a:t>
            </a:r>
            <a:r>
              <a:rPr lang="en-US" sz="2000" b="1">
                <a:solidFill>
                  <a:srgbClr val="FFFFFF"/>
                </a:solidFill>
                <a:latin typeface="Arial" panose="020B0604020202020204"/>
              </a:rPr>
              <a:t>; integrated Goals of Care (</a:t>
            </a:r>
            <a:r>
              <a:rPr lang="en-US" sz="2000" b="1" err="1">
                <a:solidFill>
                  <a:srgbClr val="FFFFFF"/>
                </a:solidFill>
                <a:latin typeface="Arial" panose="020B0604020202020204"/>
              </a:rPr>
              <a:t>iGOC</a:t>
            </a:r>
            <a:r>
              <a:rPr lang="en-US" sz="2000" b="1">
                <a:solidFill>
                  <a:srgbClr val="FFFFFF"/>
                </a:solidFill>
                <a:latin typeface="Arial" panose="020B0604020202020204"/>
              </a:rPr>
              <a:t>)</a:t>
            </a:r>
            <a:endParaRPr lang="en-US" sz="2000">
              <a:solidFill>
                <a:srgbClr val="000000"/>
              </a:solidFill>
              <a:latin typeface="Arial" panose="020B0604020202020204"/>
            </a:endParaRPr>
          </a:p>
          <a:p>
            <a:pPr marL="0" indent="0">
              <a:buNone/>
            </a:pPr>
            <a:endParaRPr lang="en-US" sz="2000">
              <a:solidFill>
                <a:srgbClr val="000000"/>
              </a:solidFill>
              <a:latin typeface="Arial" panose="020B0604020202020204"/>
            </a:endParaRPr>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rgbClr val="00338E"/>
                </a:solidFill>
                <a:latin typeface="Arial" panose="020B0604020202020204"/>
              </a:rPr>
              <a:t>Time </a:t>
            </a:r>
            <a:br>
              <a:rPr lang="en-US" b="1">
                <a:solidFill>
                  <a:srgbClr val="00338E"/>
                </a:solidFill>
                <a:latin typeface="Arial" panose="020B0604020202020204"/>
              </a:rPr>
            </a:br>
            <a:r>
              <a:rPr lang="en-US" b="1">
                <a:solidFill>
                  <a:srgbClr val="00338E"/>
                </a:solidFill>
                <a:latin typeface="Arial" panose="020B0604020202020204"/>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426555"/>
            <a:ext cx="2137616" cy="1493027"/>
          </a:xfrm>
          <a:prstGeom prst="rect">
            <a:avLst/>
          </a:prstGeom>
          <a:noFill/>
        </p:spPr>
        <p:txBody>
          <a:bodyPr wrap="square" lIns="0" tIns="0" rIns="0" bIns="0" rtlCol="0">
            <a:noAutofit/>
          </a:bodyPr>
          <a:lstStyle/>
          <a:p>
            <a:pPr>
              <a:lnSpc>
                <a:spcPts val="2100"/>
              </a:lnSpc>
              <a:spcAft>
                <a:spcPts val="600"/>
              </a:spcAft>
            </a:pPr>
            <a:r>
              <a:rPr lang="en-US" sz="1400">
                <a:solidFill>
                  <a:srgbClr val="000000"/>
                </a:solidFill>
                <a:latin typeface="Arial" panose="020B0604020202020204"/>
              </a:rPr>
              <a:t>Personalization: +</a:t>
            </a:r>
          </a:p>
          <a:p>
            <a:pPr>
              <a:lnSpc>
                <a:spcPts val="2100"/>
              </a:lnSpc>
              <a:spcAft>
                <a:spcPts val="600"/>
              </a:spcAft>
            </a:pPr>
            <a:r>
              <a:rPr lang="en-US" sz="1400">
                <a:solidFill>
                  <a:srgbClr val="000000"/>
                </a:solidFill>
                <a:latin typeface="Arial" panose="020B0604020202020204"/>
              </a:rPr>
              <a:t>Simple SmartPhrase: +</a:t>
            </a:r>
          </a:p>
          <a:p>
            <a:pPr>
              <a:lnSpc>
                <a:spcPts val="2100"/>
              </a:lnSpc>
              <a:spcAft>
                <a:spcPts val="600"/>
              </a:spcAft>
            </a:pPr>
            <a:r>
              <a:rPr lang="en-US" sz="1400">
                <a:solidFill>
                  <a:srgbClr val="000000"/>
                </a:solidFill>
                <a:latin typeface="Arial" panose="020B0604020202020204"/>
              </a:rPr>
              <a:t>Rule-based                   note template: +++</a:t>
            </a:r>
          </a:p>
          <a:p>
            <a:pPr>
              <a:lnSpc>
                <a:spcPts val="2100"/>
              </a:lnSpc>
              <a:spcAft>
                <a:spcPts val="600"/>
              </a:spcAft>
            </a:pPr>
            <a:r>
              <a:rPr lang="en-US" sz="1400" err="1">
                <a:solidFill>
                  <a:srgbClr val="38892F"/>
                </a:solidFill>
                <a:latin typeface="Arial" panose="020B0604020202020204"/>
              </a:rPr>
              <a:t>iGOC</a:t>
            </a:r>
            <a:r>
              <a:rPr lang="en-US" sz="1400">
                <a:solidFill>
                  <a:srgbClr val="38892F"/>
                </a:solidFill>
                <a:latin typeface="Arial" panose="020B0604020202020204"/>
              </a:rPr>
              <a:t>: ++ to +++</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rgbClr val="00338E"/>
                </a:solidFill>
                <a:latin typeface="Arial" panose="020B0604020202020204"/>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solidFill>
                  <a:srgbClr val="000000"/>
                </a:solidFill>
                <a:latin typeface="Arial" panose="020B0604020202020204"/>
              </a:rPr>
              <a:t>Empower your users to create custom solutions themselves when possible</a:t>
            </a:r>
          </a:p>
          <a:p>
            <a:pPr>
              <a:lnSpc>
                <a:spcPts val="2100"/>
              </a:lnSpc>
              <a:spcAft>
                <a:spcPts val="900"/>
              </a:spcAft>
            </a:pPr>
            <a:r>
              <a:rPr lang="en-US" sz="1400">
                <a:solidFill>
                  <a:srgbClr val="000000"/>
                </a:solidFill>
                <a:latin typeface="Arial" panose="020B0604020202020204"/>
              </a:rPr>
              <a:t>Consider a repository of standard and custom tools for clinicians to play with and choose from</a:t>
            </a:r>
          </a:p>
        </p:txBody>
      </p:sp>
      <p:sp>
        <p:nvSpPr>
          <p:cNvPr id="15" name="TextBox 14">
            <a:extLst>
              <a:ext uri="{FF2B5EF4-FFF2-40B4-BE49-F238E27FC236}">
                <a16:creationId xmlns:a16="http://schemas.microsoft.com/office/drawing/2014/main" id="{8E5A7E8D-E3F8-2D53-0221-2FB36D74B0AB}"/>
              </a:ext>
            </a:extLst>
          </p:cNvPr>
          <p:cNvSpPr txBox="1"/>
          <p:nvPr/>
        </p:nvSpPr>
        <p:spPr>
          <a:xfrm>
            <a:off x="187610" y="5239552"/>
            <a:ext cx="5885762" cy="1200329"/>
          </a:xfrm>
          <a:prstGeom prst="rect">
            <a:avLst/>
          </a:prstGeom>
          <a:noFill/>
        </p:spPr>
        <p:txBody>
          <a:bodyPr wrap="square">
            <a:spAutoFit/>
          </a:bodyPr>
          <a:lstStyle/>
          <a:p>
            <a:pPr>
              <a:defRPr/>
            </a:pPr>
            <a:r>
              <a:rPr lang="en-US" b="1" dirty="0">
                <a:solidFill>
                  <a:prstClr val="black"/>
                </a:solidFill>
                <a:latin typeface="Arial" panose="020B0604020202020204"/>
              </a:rPr>
              <a:t>General Principle to Keep in Mind: </a:t>
            </a:r>
            <a:r>
              <a:rPr lang="en-US" b="1" dirty="0">
                <a:solidFill>
                  <a:srgbClr val="000000"/>
                </a:solidFill>
                <a:latin typeface="Segoe UI" panose="020B0502040204020203" pitchFamily="34" charset="0"/>
                <a:ea typeface="Calibri" panose="020F0502020204030204" pitchFamily="34" charset="0"/>
                <a:cs typeface="Times New Roman" panose="02020603050405020304" pitchFamily="18" charset="0"/>
              </a:rPr>
              <a:t>Find a balance like you do between pain control and drowsiness with opioids</a:t>
            </a:r>
            <a:endPar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defRPr/>
            </a:pPr>
            <a:endParaRPr lang="en-US" b="1" dirty="0">
              <a:solidFill>
                <a:prstClr val="black"/>
              </a:solidFill>
              <a:latin typeface="Arial" panose="020B0604020202020204"/>
            </a:endParaRP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2. Customize vs standardize </a:t>
            </a:r>
          </a:p>
        </p:txBody>
      </p:sp>
      <p:sp>
        <p:nvSpPr>
          <p:cNvPr id="17" name="Rectangle 16">
            <a:extLst>
              <a:ext uri="{FF2B5EF4-FFF2-40B4-BE49-F238E27FC236}">
                <a16:creationId xmlns:a16="http://schemas.microsoft.com/office/drawing/2014/main" id="{050A731B-DE82-A90B-B5C3-2EBE0B439CC0}"/>
              </a:ext>
            </a:extLst>
          </p:cNvPr>
          <p:cNvSpPr/>
          <p:nvPr/>
        </p:nvSpPr>
        <p:spPr>
          <a:xfrm>
            <a:off x="-1587"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Summary: Standardized workflows and tools are easier to maintain, train, and report on but aren’t always the easiest UI to use</a:t>
            </a:r>
            <a:endParaRPr lang="en-US" sz="2000">
              <a:solidFill>
                <a:srgbClr val="000000"/>
              </a:solidFill>
              <a:latin typeface="Arial" panose="020B0604020202020204"/>
            </a:endParaRPr>
          </a:p>
          <a:p>
            <a:pPr marL="0" indent="0">
              <a:buNone/>
            </a:pPr>
            <a:endParaRPr lang="en-US" sz="2000">
              <a:solidFill>
                <a:srgbClr val="000000"/>
              </a:solidFill>
              <a:latin typeface="Arial" panose="020B0604020202020204"/>
            </a:endParaRPr>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C0E2EA5F-25A8-835F-1B59-B337FAAED017}"/>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2" name="TextBox 21">
            <a:extLst>
              <a:ext uri="{FF2B5EF4-FFF2-40B4-BE49-F238E27FC236}">
                <a16:creationId xmlns:a16="http://schemas.microsoft.com/office/drawing/2014/main" id="{E999A19E-4E6E-8BA6-3855-8F7F09B984E8}"/>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rgbClr val="00338E"/>
                </a:solidFill>
                <a:latin typeface="Arial" panose="020B0604020202020204"/>
              </a:rPr>
              <a:t>Top 10 Best Practices for Serious Illness care in the EHR</a:t>
            </a:r>
          </a:p>
        </p:txBody>
      </p:sp>
    </p:spTree>
    <p:extLst>
      <p:ext uri="{BB962C8B-B14F-4D97-AF65-F5344CB8AC3E}">
        <p14:creationId xmlns:p14="http://schemas.microsoft.com/office/powerpoint/2010/main" val="384405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Summary</a:t>
            </a:r>
            <a:r>
              <a:rPr lang="en-US" sz="2000">
                <a:solidFill>
                  <a:srgbClr val="FFFFFF"/>
                </a:solidFill>
                <a:latin typeface="Arial" panose="020B0604020202020204"/>
              </a:rPr>
              <a:t>:</a:t>
            </a:r>
          </a:p>
          <a:p>
            <a:pPr marL="0" indent="0">
              <a:buNone/>
            </a:pPr>
            <a:endParaRPr lang="en-US" sz="2400">
              <a:solidFill>
                <a:srgbClr val="000000"/>
              </a:solidFill>
              <a:latin typeface="Arial" panose="020B0604020202020204"/>
            </a:endParaRPr>
          </a:p>
          <a:p>
            <a:pPr marL="0" indent="0">
              <a:buNone/>
            </a:pPr>
            <a:endParaRPr lang="en-US" sz="2400">
              <a:solidFill>
                <a:srgbClr val="000000"/>
              </a:solidFill>
              <a:latin typeface="Arial" panose="020B0604020202020204"/>
            </a:endParaRPr>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Example: Advance Care Planning summary</a:t>
            </a:r>
            <a:endParaRPr lang="en-US" sz="2000">
              <a:solidFill>
                <a:srgbClr val="FFFFFF"/>
              </a:solidFill>
              <a:latin typeface="Arial" panose="020B0604020202020204"/>
            </a:endParaRPr>
          </a:p>
          <a:p>
            <a:pPr marL="0" indent="0">
              <a:buNone/>
            </a:pPr>
            <a:endParaRPr lang="en-US" sz="2000">
              <a:solidFill>
                <a:srgbClr val="000000"/>
              </a:solidFill>
              <a:latin typeface="Arial" panose="020B0604020202020204"/>
            </a:endParaRPr>
          </a:p>
          <a:p>
            <a:pPr marL="0" indent="0">
              <a:buNone/>
            </a:pPr>
            <a:endParaRPr lang="en-US" sz="2000">
              <a:solidFill>
                <a:srgbClr val="000000"/>
              </a:solidFill>
              <a:latin typeface="Arial" panose="020B0604020202020204"/>
            </a:endParaRPr>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rgbClr val="00338E"/>
                </a:solidFill>
                <a:latin typeface="Arial" panose="020B0604020202020204"/>
              </a:rPr>
              <a:t>Time </a:t>
            </a:r>
            <a:br>
              <a:rPr lang="en-US" b="1">
                <a:solidFill>
                  <a:srgbClr val="00338E"/>
                </a:solidFill>
                <a:latin typeface="Arial" panose="020B0604020202020204"/>
              </a:rPr>
            </a:br>
            <a:r>
              <a:rPr lang="en-US" b="1">
                <a:solidFill>
                  <a:srgbClr val="00338E"/>
                </a:solidFill>
                <a:latin typeface="Arial" panose="020B0604020202020204"/>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566232"/>
            <a:ext cx="2137616" cy="1096923"/>
          </a:xfrm>
          <a:prstGeom prst="rect">
            <a:avLst/>
          </a:prstGeom>
          <a:noFill/>
        </p:spPr>
        <p:txBody>
          <a:bodyPr wrap="square" lIns="0" tIns="0" rIns="0" bIns="0" rtlCol="0">
            <a:noAutofit/>
          </a:bodyPr>
          <a:lstStyle/>
          <a:p>
            <a:pPr>
              <a:lnSpc>
                <a:spcPts val="2100"/>
              </a:lnSpc>
              <a:spcAft>
                <a:spcPts val="900"/>
              </a:spcAft>
            </a:pPr>
            <a:r>
              <a:rPr lang="en-US" sz="1600">
                <a:solidFill>
                  <a:srgbClr val="000000"/>
                </a:solidFill>
                <a:latin typeface="Arial" panose="020B0604020202020204"/>
              </a:rPr>
              <a:t>++ to +++</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rgbClr val="00338E"/>
                </a:solidFill>
                <a:latin typeface="Arial" panose="020B0604020202020204"/>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solidFill>
                  <a:srgbClr val="000000"/>
                </a:solidFill>
                <a:latin typeface="Arial" panose="020B0604020202020204"/>
              </a:rPr>
              <a:t>Analysts familiar with report or summary pages, external documents, and/or scanning procedures</a:t>
            </a:r>
          </a:p>
          <a:p>
            <a:pPr>
              <a:lnSpc>
                <a:spcPts val="2100"/>
              </a:lnSpc>
              <a:spcAft>
                <a:spcPts val="900"/>
              </a:spcAft>
            </a:pPr>
            <a:r>
              <a:rPr lang="en-US" sz="1400">
                <a:solidFill>
                  <a:srgbClr val="000000"/>
                </a:solidFill>
                <a:latin typeface="Arial" panose="020B0604020202020204"/>
              </a:rPr>
              <a:t>Depending on build, test your logic carefully</a:t>
            </a:r>
          </a:p>
        </p:txBody>
      </p:sp>
      <p:sp>
        <p:nvSpPr>
          <p:cNvPr id="15" name="TextBox 14">
            <a:extLst>
              <a:ext uri="{FF2B5EF4-FFF2-40B4-BE49-F238E27FC236}">
                <a16:creationId xmlns:a16="http://schemas.microsoft.com/office/drawing/2014/main" id="{8E5A7E8D-E3F8-2D53-0221-2FB36D74B0AB}"/>
              </a:ext>
            </a:extLst>
          </p:cNvPr>
          <p:cNvSpPr txBox="1"/>
          <p:nvPr/>
        </p:nvSpPr>
        <p:spPr>
          <a:xfrm>
            <a:off x="251113" y="5341635"/>
            <a:ext cx="5885762" cy="646331"/>
          </a:xfrm>
          <a:prstGeom prst="rect">
            <a:avLst/>
          </a:prstGeom>
          <a:noFill/>
        </p:spPr>
        <p:txBody>
          <a:bodyPr wrap="square">
            <a:spAutoFit/>
          </a:bodyPr>
          <a:lstStyle/>
          <a:p>
            <a:pPr>
              <a:defRPr/>
            </a:pPr>
            <a:r>
              <a:rPr lang="en-US" b="1" dirty="0">
                <a:solidFill>
                  <a:prstClr val="black"/>
                </a:solidFill>
                <a:latin typeface="Arial" panose="020B0604020202020204"/>
              </a:rPr>
              <a:t>General Principle to Keep in Mind: Create single sources of truth whenever possible</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3. Sometimes the trip IS about the destination</a:t>
            </a:r>
          </a:p>
        </p:txBody>
      </p:sp>
      <p:sp>
        <p:nvSpPr>
          <p:cNvPr id="17" name="Rectangle 16">
            <a:extLst>
              <a:ext uri="{FF2B5EF4-FFF2-40B4-BE49-F238E27FC236}">
                <a16:creationId xmlns:a16="http://schemas.microsoft.com/office/drawing/2014/main" id="{050A731B-DE82-A90B-B5C3-2EBE0B439CC0}"/>
              </a:ext>
            </a:extLst>
          </p:cNvPr>
          <p:cNvSpPr/>
          <p:nvPr/>
        </p:nvSpPr>
        <p:spPr>
          <a:xfrm>
            <a:off x="1588"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Summary: Healthcare information is disparate and heterogeneous, so it is important to group related information</a:t>
            </a:r>
            <a:endParaRPr lang="en-US" sz="2000">
              <a:solidFill>
                <a:srgbClr val="FFFFFF"/>
              </a:solidFill>
              <a:latin typeface="Arial" panose="020B0604020202020204"/>
            </a:endParaRPr>
          </a:p>
          <a:p>
            <a:pPr marL="0" indent="0">
              <a:buNone/>
            </a:pPr>
            <a:endParaRPr lang="en-US" sz="2000">
              <a:solidFill>
                <a:srgbClr val="000000"/>
              </a:solidFill>
              <a:latin typeface="Arial" panose="020B0604020202020204"/>
            </a:endParaRPr>
          </a:p>
          <a:p>
            <a:pPr marL="0" indent="0">
              <a:buNone/>
            </a:pPr>
            <a:endParaRPr lang="en-US" sz="2000">
              <a:solidFill>
                <a:srgbClr val="000000"/>
              </a:solidFill>
              <a:latin typeface="Arial" panose="020B0604020202020204"/>
            </a:endParaRPr>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31" name="Content Placeholder 28">
            <a:extLst>
              <a:ext uri="{FF2B5EF4-FFF2-40B4-BE49-F238E27FC236}">
                <a16:creationId xmlns:a16="http://schemas.microsoft.com/office/drawing/2014/main" id="{C2B02933-C6C3-2D6C-5F8C-4FFB0F9839AC}"/>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32" name="TextBox 31">
            <a:extLst>
              <a:ext uri="{FF2B5EF4-FFF2-40B4-BE49-F238E27FC236}">
                <a16:creationId xmlns:a16="http://schemas.microsoft.com/office/drawing/2014/main" id="{28FF2318-812F-017A-AD13-363AE0F32F53}"/>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rgbClr val="00338E"/>
                </a:solidFill>
                <a:latin typeface="Arial" panose="020B0604020202020204"/>
              </a:rPr>
              <a:t>Top 10 Best Practices for Serious Illness care in the EHR</a:t>
            </a:r>
          </a:p>
        </p:txBody>
      </p:sp>
    </p:spTree>
    <p:extLst>
      <p:ext uri="{BB962C8B-B14F-4D97-AF65-F5344CB8AC3E}">
        <p14:creationId xmlns:p14="http://schemas.microsoft.com/office/powerpoint/2010/main" val="301676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Summary</a:t>
            </a:r>
            <a:r>
              <a:rPr lang="en-US" sz="2000">
                <a:solidFill>
                  <a:srgbClr val="FFFFFF"/>
                </a:solidFill>
                <a:latin typeface="Arial" panose="020B0604020202020204"/>
              </a:rPr>
              <a:t>:</a:t>
            </a:r>
          </a:p>
          <a:p>
            <a:pPr marL="0" indent="0">
              <a:buNone/>
            </a:pPr>
            <a:endParaRPr lang="en-US" sz="2400">
              <a:solidFill>
                <a:srgbClr val="000000"/>
              </a:solidFill>
              <a:latin typeface="Arial" panose="020B0604020202020204"/>
            </a:endParaRPr>
          </a:p>
          <a:p>
            <a:pPr marL="0" indent="0">
              <a:buNone/>
            </a:pPr>
            <a:endParaRPr lang="en-US" sz="2400">
              <a:solidFill>
                <a:srgbClr val="000000"/>
              </a:solidFill>
              <a:latin typeface="Arial" panose="020B0604020202020204"/>
            </a:endParaRPr>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Example: Shared notes</a:t>
            </a:r>
            <a:endParaRPr lang="en-US" sz="2000">
              <a:solidFill>
                <a:srgbClr val="000000"/>
              </a:solidFill>
              <a:latin typeface="Arial" panose="020B0604020202020204"/>
            </a:endParaRPr>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rgbClr val="00338E"/>
                </a:solidFill>
                <a:latin typeface="Arial" panose="020B0604020202020204"/>
              </a:rPr>
              <a:t>Time </a:t>
            </a:r>
            <a:br>
              <a:rPr lang="en-US" b="1">
                <a:solidFill>
                  <a:srgbClr val="00338E"/>
                </a:solidFill>
                <a:latin typeface="Arial" panose="020B0604020202020204"/>
              </a:rPr>
            </a:br>
            <a:r>
              <a:rPr lang="en-US" b="1">
                <a:solidFill>
                  <a:srgbClr val="00338E"/>
                </a:solidFill>
                <a:latin typeface="Arial" panose="020B0604020202020204"/>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474180"/>
            <a:ext cx="2137616" cy="1096923"/>
          </a:xfrm>
          <a:prstGeom prst="rect">
            <a:avLst/>
          </a:prstGeom>
          <a:noFill/>
        </p:spPr>
        <p:txBody>
          <a:bodyPr wrap="square" lIns="0" tIns="0" rIns="0" bIns="0" rtlCol="0">
            <a:noAutofit/>
          </a:bodyPr>
          <a:lstStyle/>
          <a:p>
            <a:pPr>
              <a:lnSpc>
                <a:spcPts val="2100"/>
              </a:lnSpc>
              <a:spcAft>
                <a:spcPts val="600"/>
              </a:spcAft>
            </a:pPr>
            <a:r>
              <a:rPr lang="en-US" sz="1400">
                <a:solidFill>
                  <a:srgbClr val="000000"/>
                </a:solidFill>
                <a:latin typeface="Arial" panose="020B0604020202020204"/>
              </a:rPr>
              <a:t>++</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rgbClr val="00338E"/>
                </a:solidFill>
                <a:latin typeface="Arial" panose="020B0604020202020204"/>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solidFill>
                  <a:srgbClr val="000000"/>
                </a:solidFill>
                <a:latin typeface="Arial" panose="020B0604020202020204"/>
              </a:rPr>
              <a:t>Discuss billing and productivity measures as part of implementation</a:t>
            </a:r>
          </a:p>
          <a:p>
            <a:pPr>
              <a:lnSpc>
                <a:spcPts val="2100"/>
              </a:lnSpc>
              <a:spcAft>
                <a:spcPts val="900"/>
              </a:spcAft>
            </a:pPr>
            <a:r>
              <a:rPr lang="en-US" sz="1400">
                <a:solidFill>
                  <a:srgbClr val="000000"/>
                </a:solidFill>
                <a:latin typeface="Arial" panose="020B0604020202020204"/>
              </a:rPr>
              <a:t>Consider using alternatives such as note tagging, episodes of care, or registries</a:t>
            </a:r>
          </a:p>
        </p:txBody>
      </p:sp>
      <p:sp>
        <p:nvSpPr>
          <p:cNvPr id="15" name="TextBox 14">
            <a:extLst>
              <a:ext uri="{FF2B5EF4-FFF2-40B4-BE49-F238E27FC236}">
                <a16:creationId xmlns:a16="http://schemas.microsoft.com/office/drawing/2014/main" id="{8E5A7E8D-E3F8-2D53-0221-2FB36D74B0AB}"/>
              </a:ext>
            </a:extLst>
          </p:cNvPr>
          <p:cNvSpPr txBox="1"/>
          <p:nvPr/>
        </p:nvSpPr>
        <p:spPr>
          <a:xfrm>
            <a:off x="187610" y="5239551"/>
            <a:ext cx="5885762" cy="923330"/>
          </a:xfrm>
          <a:prstGeom prst="rect">
            <a:avLst/>
          </a:prstGeom>
          <a:noFill/>
        </p:spPr>
        <p:txBody>
          <a:bodyPr wrap="square">
            <a:spAutoFit/>
          </a:bodyPr>
          <a:lstStyle/>
          <a:p>
            <a:pPr>
              <a:defRPr/>
            </a:pPr>
            <a:r>
              <a:rPr lang="en-US" b="1">
                <a:solidFill>
                  <a:prstClr val="black"/>
                </a:solidFill>
                <a:latin typeface="Arial" panose="020B0604020202020204"/>
              </a:rPr>
              <a:t>General Principle to Keep in Mind: The interdisciplinary nature of serious illness care does not have to be compromised for EHR efficiency</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4. Maximize your strengths (think like Voltron) </a:t>
            </a:r>
          </a:p>
        </p:txBody>
      </p:sp>
      <p:sp>
        <p:nvSpPr>
          <p:cNvPr id="17" name="Rectangle 16">
            <a:extLst>
              <a:ext uri="{FF2B5EF4-FFF2-40B4-BE49-F238E27FC236}">
                <a16:creationId xmlns:a16="http://schemas.microsoft.com/office/drawing/2014/main" id="{050A731B-DE82-A90B-B5C3-2EBE0B439CC0}"/>
              </a:ext>
            </a:extLst>
          </p:cNvPr>
          <p:cNvSpPr/>
          <p:nvPr/>
        </p:nvSpPr>
        <p:spPr>
          <a:xfrm>
            <a:off x="-1587"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rgbClr val="FFFFFF"/>
                </a:solidFill>
                <a:latin typeface="Arial" panose="020B0604020202020204"/>
              </a:rPr>
              <a:t>Summary:  Serious illness care is complex and unique. EHR solutions can highlight this</a:t>
            </a:r>
            <a:endParaRPr lang="en-US" sz="2000">
              <a:solidFill>
                <a:srgbClr val="000000"/>
              </a:solidFill>
              <a:latin typeface="Arial" panose="020B0604020202020204"/>
            </a:endParaRPr>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BC096AD5-4738-B057-8BBA-D12C97DB8FEB}"/>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2" name="TextBox 21">
            <a:extLst>
              <a:ext uri="{FF2B5EF4-FFF2-40B4-BE49-F238E27FC236}">
                <a16:creationId xmlns:a16="http://schemas.microsoft.com/office/drawing/2014/main" id="{0D127099-75F3-6045-4129-FE6D703D90FC}"/>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rgbClr val="00338E"/>
                </a:solidFill>
                <a:latin typeface="Arial" panose="020B0604020202020204"/>
              </a:rPr>
              <a:t>Top 10 Best Practices for Serious Illness care in the EHR</a:t>
            </a:r>
          </a:p>
        </p:txBody>
      </p:sp>
    </p:spTree>
    <p:extLst>
      <p:ext uri="{BB962C8B-B14F-4D97-AF65-F5344CB8AC3E}">
        <p14:creationId xmlns:p14="http://schemas.microsoft.com/office/powerpoint/2010/main" val="1732123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1AB756E-A73B-5294-167E-FA369590B155}"/>
              </a:ext>
            </a:extLst>
          </p:cNvPr>
          <p:cNvSpPr/>
          <p:nvPr/>
        </p:nvSpPr>
        <p:spPr>
          <a:xfrm>
            <a:off x="6015037" y="841132"/>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Summary</a:t>
            </a:r>
            <a:r>
              <a:rPr lang="en-US" sz="2000">
                <a:solidFill>
                  <a:schemeClr val="bg1"/>
                </a:solidFill>
              </a:rPr>
              <a:t>:</a:t>
            </a:r>
          </a:p>
          <a:p>
            <a:pPr marL="0" indent="0">
              <a:buNone/>
            </a:pPr>
            <a:endParaRPr lang="en-US" sz="2400"/>
          </a:p>
          <a:p>
            <a:pPr marL="0" indent="0">
              <a:buNone/>
            </a:pPr>
            <a:endParaRPr lang="en-US" sz="2400"/>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solidFill>
              </a:rPr>
              <a:t>Example: After visit summary and discharge instruction integrations</a:t>
            </a:r>
            <a:endParaRPr lang="en-US" sz="2000" dirty="0"/>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chemeClr val="accent1"/>
                </a:solidFill>
              </a:rPr>
              <a:t>Time </a:t>
            </a:r>
            <a:br>
              <a:rPr lang="en-US" b="1">
                <a:solidFill>
                  <a:schemeClr val="accent1"/>
                </a:solidFill>
              </a:rPr>
            </a:br>
            <a:r>
              <a:rPr lang="en-US" b="1">
                <a:solidFill>
                  <a:schemeClr val="accent1"/>
                </a:solidFill>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474180"/>
            <a:ext cx="2137616" cy="1096923"/>
          </a:xfrm>
          <a:prstGeom prst="rect">
            <a:avLst/>
          </a:prstGeom>
          <a:noFill/>
        </p:spPr>
        <p:txBody>
          <a:bodyPr wrap="square" lIns="0" tIns="0" rIns="0" bIns="0" rtlCol="0">
            <a:noAutofit/>
          </a:bodyPr>
          <a:lstStyle/>
          <a:p>
            <a:pPr>
              <a:lnSpc>
                <a:spcPts val="2100"/>
              </a:lnSpc>
              <a:spcAft>
                <a:spcPts val="600"/>
              </a:spcAft>
            </a:pPr>
            <a:r>
              <a:rPr lang="en-US" sz="1400"/>
              <a:t>To create AVS integration: + to ++</a:t>
            </a:r>
          </a:p>
          <a:p>
            <a:pPr>
              <a:lnSpc>
                <a:spcPts val="2100"/>
              </a:lnSpc>
              <a:spcAft>
                <a:spcPts val="600"/>
              </a:spcAft>
            </a:pPr>
            <a:r>
              <a:rPr lang="en-US" sz="1400"/>
              <a:t>To create custom AVS integration: ++ to +++</a:t>
            </a:r>
          </a:p>
          <a:p>
            <a:pPr>
              <a:lnSpc>
                <a:spcPts val="2100"/>
              </a:lnSpc>
              <a:spcAft>
                <a:spcPts val="600"/>
              </a:spcAft>
            </a:pPr>
            <a:r>
              <a:rPr lang="en-US" sz="1400"/>
              <a:t>Governance: ++++</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chemeClr val="accent1"/>
                </a:solidFill>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t>Discuss ways to automate this work whenever possible </a:t>
            </a:r>
          </a:p>
          <a:p>
            <a:pPr>
              <a:lnSpc>
                <a:spcPts val="2100"/>
              </a:lnSpc>
              <a:spcAft>
                <a:spcPts val="900"/>
              </a:spcAft>
            </a:pPr>
            <a:r>
              <a:rPr lang="en-US" sz="1400"/>
              <a:t>Check with your informatics team regarding discharge checklists and navigators</a:t>
            </a:r>
          </a:p>
        </p:txBody>
      </p:sp>
      <p:sp>
        <p:nvSpPr>
          <p:cNvPr id="15" name="TextBox 14">
            <a:extLst>
              <a:ext uri="{FF2B5EF4-FFF2-40B4-BE49-F238E27FC236}">
                <a16:creationId xmlns:a16="http://schemas.microsoft.com/office/drawing/2014/main" id="{8E5A7E8D-E3F8-2D53-0221-2FB36D74B0AB}"/>
              </a:ext>
            </a:extLst>
          </p:cNvPr>
          <p:cNvSpPr txBox="1"/>
          <p:nvPr/>
        </p:nvSpPr>
        <p:spPr>
          <a:xfrm>
            <a:off x="187610" y="5239551"/>
            <a:ext cx="5885762" cy="923330"/>
          </a:xfrm>
          <a:prstGeom prst="rect">
            <a:avLst/>
          </a:prstGeom>
          <a:noFill/>
        </p:spPr>
        <p:txBody>
          <a:bodyPr wrap="square">
            <a:spAutoFit/>
          </a:bodyPr>
          <a:lstStyle/>
          <a:p>
            <a:pPr>
              <a:defRPr/>
            </a:pPr>
            <a:r>
              <a:rPr lang="en-US" b="1" dirty="0">
                <a:solidFill>
                  <a:prstClr val="black"/>
                </a:solidFill>
                <a:latin typeface="+mj-lt"/>
              </a:rPr>
              <a:t>General Principle to Keep in Mind: Serious illness providers are often in a unique position to oversee transitions of care</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5. Always mind your gaps </a:t>
            </a:r>
          </a:p>
        </p:txBody>
      </p:sp>
      <p:sp>
        <p:nvSpPr>
          <p:cNvPr id="17" name="Rectangle 16">
            <a:extLst>
              <a:ext uri="{FF2B5EF4-FFF2-40B4-BE49-F238E27FC236}">
                <a16:creationId xmlns:a16="http://schemas.microsoft.com/office/drawing/2014/main" id="{050A731B-DE82-A90B-B5C3-2EBE0B439CC0}"/>
              </a:ext>
            </a:extLst>
          </p:cNvPr>
          <p:cNvSpPr/>
          <p:nvPr/>
        </p:nvSpPr>
        <p:spPr>
          <a:xfrm>
            <a:off x="-1587"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solidFill>
              </a:rPr>
              <a:t>Summary: Be conscious and thoughtful about transitions of care</a:t>
            </a:r>
            <a:endParaRPr lang="en-US" sz="2000" dirty="0"/>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772BC083-7C3F-3F78-2AC7-E472D6039BF4}"/>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2" name="TextBox 21">
            <a:extLst>
              <a:ext uri="{FF2B5EF4-FFF2-40B4-BE49-F238E27FC236}">
                <a16:creationId xmlns:a16="http://schemas.microsoft.com/office/drawing/2014/main" id="{086C962D-CFED-9511-37B6-E6FEFC5D91DC}"/>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chemeClr val="accent1"/>
                </a:solidFill>
              </a:rPr>
              <a:t>Top 10 Best Practices for Serious Illness care in the EHR</a:t>
            </a:r>
          </a:p>
        </p:txBody>
      </p:sp>
    </p:spTree>
    <p:extLst>
      <p:ext uri="{BB962C8B-B14F-4D97-AF65-F5344CB8AC3E}">
        <p14:creationId xmlns:p14="http://schemas.microsoft.com/office/powerpoint/2010/main" val="60230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Summary</a:t>
            </a:r>
            <a:r>
              <a:rPr lang="en-US" sz="2000">
                <a:solidFill>
                  <a:schemeClr val="bg1"/>
                </a:solidFill>
              </a:rPr>
              <a:t>:</a:t>
            </a:r>
          </a:p>
          <a:p>
            <a:pPr marL="0" indent="0">
              <a:buNone/>
            </a:pPr>
            <a:endParaRPr lang="en-US" sz="2400"/>
          </a:p>
          <a:p>
            <a:pPr marL="0" indent="0">
              <a:buNone/>
            </a:pPr>
            <a:endParaRPr lang="en-US" sz="2400"/>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Example: POLST and code status advisory alert</a:t>
            </a:r>
            <a:endParaRPr lang="en-US" sz="2000"/>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chemeClr val="accent1"/>
                </a:solidFill>
              </a:rPr>
              <a:t>Time </a:t>
            </a:r>
            <a:br>
              <a:rPr lang="en-US" b="1">
                <a:solidFill>
                  <a:schemeClr val="accent1"/>
                </a:solidFill>
              </a:rPr>
            </a:br>
            <a:r>
              <a:rPr lang="en-US" b="1">
                <a:solidFill>
                  <a:schemeClr val="accent1"/>
                </a:solidFill>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474180"/>
            <a:ext cx="2137616" cy="1096923"/>
          </a:xfrm>
          <a:prstGeom prst="rect">
            <a:avLst/>
          </a:prstGeom>
          <a:noFill/>
        </p:spPr>
        <p:txBody>
          <a:bodyPr wrap="square" lIns="0" tIns="0" rIns="0" bIns="0" rtlCol="0">
            <a:noAutofit/>
          </a:bodyPr>
          <a:lstStyle/>
          <a:p>
            <a:pPr>
              <a:lnSpc>
                <a:spcPts val="2100"/>
              </a:lnSpc>
              <a:spcAft>
                <a:spcPts val="600"/>
              </a:spcAft>
            </a:pPr>
            <a:r>
              <a:rPr lang="en-US" sz="1400"/>
              <a:t>+++</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chemeClr val="accent1"/>
                </a:solidFill>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t>Think about audience, lock-out times, and exclusions when designing alerts or decision-support tools</a:t>
            </a:r>
          </a:p>
        </p:txBody>
      </p:sp>
      <p:sp>
        <p:nvSpPr>
          <p:cNvPr id="15" name="TextBox 14">
            <a:extLst>
              <a:ext uri="{FF2B5EF4-FFF2-40B4-BE49-F238E27FC236}">
                <a16:creationId xmlns:a16="http://schemas.microsoft.com/office/drawing/2014/main" id="{8E5A7E8D-E3F8-2D53-0221-2FB36D74B0AB}"/>
              </a:ext>
            </a:extLst>
          </p:cNvPr>
          <p:cNvSpPr txBox="1"/>
          <p:nvPr/>
        </p:nvSpPr>
        <p:spPr>
          <a:xfrm>
            <a:off x="187610" y="5239552"/>
            <a:ext cx="5885762" cy="646331"/>
          </a:xfrm>
          <a:prstGeom prst="rect">
            <a:avLst/>
          </a:prstGeom>
          <a:noFill/>
        </p:spPr>
        <p:txBody>
          <a:bodyPr wrap="square">
            <a:spAutoFit/>
          </a:bodyPr>
          <a:lstStyle/>
          <a:p>
            <a:pPr>
              <a:defRPr/>
            </a:pPr>
            <a:r>
              <a:rPr lang="en-US" b="1" dirty="0">
                <a:solidFill>
                  <a:prstClr val="black"/>
                </a:solidFill>
                <a:latin typeface="+mj-lt"/>
              </a:rPr>
              <a:t>General Principle to Keep in Mind: You can’t BPA your way to great medical care</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11811001"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6. BPAs can encourage culture change </a:t>
            </a:r>
          </a:p>
        </p:txBody>
      </p:sp>
      <p:sp>
        <p:nvSpPr>
          <p:cNvPr id="17" name="Rectangle 16">
            <a:extLst>
              <a:ext uri="{FF2B5EF4-FFF2-40B4-BE49-F238E27FC236}">
                <a16:creationId xmlns:a16="http://schemas.microsoft.com/office/drawing/2014/main" id="{050A731B-DE82-A90B-B5C3-2EBE0B439CC0}"/>
              </a:ext>
            </a:extLst>
          </p:cNvPr>
          <p:cNvSpPr/>
          <p:nvPr/>
        </p:nvSpPr>
        <p:spPr>
          <a:xfrm>
            <a:off x="-1587"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solidFill>
              </a:rPr>
              <a:t>Summary: Best practice advisories, clinical decision support, and AI tools are only as good as clinicians’ ability to integrate those data and recommendations</a:t>
            </a:r>
            <a:endParaRPr lang="en-US" sz="2000" dirty="0"/>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772BC083-7C3F-3F78-2AC7-E472D6039BF4}"/>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 name="TextBox 1">
            <a:extLst>
              <a:ext uri="{FF2B5EF4-FFF2-40B4-BE49-F238E27FC236}">
                <a16:creationId xmlns:a16="http://schemas.microsoft.com/office/drawing/2014/main" id="{3A962658-01A4-93B0-CCE4-A889DD3A8F04}"/>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chemeClr val="accent1"/>
                </a:solidFill>
              </a:rPr>
              <a:t>Top 10 Best Practices for Serious Illness care in the EHR</a:t>
            </a:r>
          </a:p>
        </p:txBody>
      </p:sp>
    </p:spTree>
    <p:extLst>
      <p:ext uri="{BB962C8B-B14F-4D97-AF65-F5344CB8AC3E}">
        <p14:creationId xmlns:p14="http://schemas.microsoft.com/office/powerpoint/2010/main" val="423503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Summary</a:t>
            </a:r>
            <a:r>
              <a:rPr lang="en-US" sz="2000">
                <a:solidFill>
                  <a:schemeClr val="bg1"/>
                </a:solidFill>
              </a:rPr>
              <a:t>:</a:t>
            </a:r>
          </a:p>
          <a:p>
            <a:pPr marL="0" indent="0">
              <a:buNone/>
            </a:pPr>
            <a:endParaRPr lang="en-US" sz="2400"/>
          </a:p>
          <a:p>
            <a:pPr marL="0" indent="0">
              <a:buNone/>
            </a:pPr>
            <a:endParaRPr lang="en-US" sz="2400"/>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Example: Onboarding hospice provider checklist and at-the-elbow support</a:t>
            </a:r>
            <a:endParaRPr lang="en-US" sz="2000"/>
          </a:p>
          <a:p>
            <a:pPr marL="0" indent="0">
              <a:buNone/>
            </a:pPr>
            <a:endParaRPr lang="en-US" sz="2000"/>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chemeClr val="accent1"/>
                </a:solidFill>
              </a:rPr>
              <a:t>Time </a:t>
            </a:r>
            <a:br>
              <a:rPr lang="en-US" b="1">
                <a:solidFill>
                  <a:schemeClr val="accent1"/>
                </a:solidFill>
              </a:rPr>
            </a:br>
            <a:r>
              <a:rPr lang="en-US" b="1">
                <a:solidFill>
                  <a:schemeClr val="accent1"/>
                </a:solidFill>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566232"/>
            <a:ext cx="2137616" cy="1096923"/>
          </a:xfrm>
          <a:prstGeom prst="rect">
            <a:avLst/>
          </a:prstGeom>
          <a:noFill/>
        </p:spPr>
        <p:txBody>
          <a:bodyPr wrap="square" lIns="0" tIns="0" rIns="0" bIns="0" rtlCol="0">
            <a:noAutofit/>
          </a:bodyPr>
          <a:lstStyle/>
          <a:p>
            <a:pPr>
              <a:lnSpc>
                <a:spcPts val="2100"/>
              </a:lnSpc>
              <a:spcAft>
                <a:spcPts val="900"/>
              </a:spcAft>
            </a:pPr>
            <a:r>
              <a:rPr lang="en-US" sz="1600"/>
              <a:t>++ to ++++</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chemeClr val="accent1"/>
                </a:solidFill>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t>Encourage providers to take institution or vendor provided education</a:t>
            </a:r>
          </a:p>
          <a:p>
            <a:pPr>
              <a:lnSpc>
                <a:spcPts val="2100"/>
              </a:lnSpc>
              <a:spcAft>
                <a:spcPts val="900"/>
              </a:spcAft>
            </a:pPr>
            <a:r>
              <a:rPr lang="en-US" sz="1400"/>
              <a:t>Cross-train wherever possible</a:t>
            </a:r>
          </a:p>
        </p:txBody>
      </p:sp>
      <p:sp>
        <p:nvSpPr>
          <p:cNvPr id="15" name="TextBox 14">
            <a:extLst>
              <a:ext uri="{FF2B5EF4-FFF2-40B4-BE49-F238E27FC236}">
                <a16:creationId xmlns:a16="http://schemas.microsoft.com/office/drawing/2014/main" id="{8E5A7E8D-E3F8-2D53-0221-2FB36D74B0AB}"/>
              </a:ext>
            </a:extLst>
          </p:cNvPr>
          <p:cNvSpPr txBox="1"/>
          <p:nvPr/>
        </p:nvSpPr>
        <p:spPr>
          <a:xfrm>
            <a:off x="251113" y="5252259"/>
            <a:ext cx="5885762" cy="923330"/>
          </a:xfrm>
          <a:prstGeom prst="rect">
            <a:avLst/>
          </a:prstGeom>
          <a:noFill/>
        </p:spPr>
        <p:txBody>
          <a:bodyPr wrap="square">
            <a:spAutoFit/>
          </a:bodyPr>
          <a:lstStyle/>
          <a:p>
            <a:pPr>
              <a:defRPr/>
            </a:pPr>
            <a:r>
              <a:rPr lang="en-US" b="1" dirty="0">
                <a:solidFill>
                  <a:prstClr val="black"/>
                </a:solidFill>
                <a:latin typeface="+mj-lt"/>
              </a:rPr>
              <a:t>General Principle to Keep in Mind: Balance frequency and importance of education and communication regarding changes</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7. Use it or lose it </a:t>
            </a:r>
          </a:p>
        </p:txBody>
      </p:sp>
      <p:sp>
        <p:nvSpPr>
          <p:cNvPr id="17" name="Rectangle 16">
            <a:extLst>
              <a:ext uri="{FF2B5EF4-FFF2-40B4-BE49-F238E27FC236}">
                <a16:creationId xmlns:a16="http://schemas.microsoft.com/office/drawing/2014/main" id="{050A731B-DE82-A90B-B5C3-2EBE0B439CC0}"/>
              </a:ext>
            </a:extLst>
          </p:cNvPr>
          <p:cNvSpPr/>
          <p:nvPr/>
        </p:nvSpPr>
        <p:spPr>
          <a:xfrm>
            <a:off x="1588"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solidFill>
              </a:rPr>
              <a:t>Summary: Providing clinicians with adequate onboarding and continuing education has been reliably shown to significantly increase satisfaction</a:t>
            </a:r>
            <a:endParaRPr lang="en-US" sz="2000" dirty="0"/>
          </a:p>
          <a:p>
            <a:pPr marL="0" indent="0">
              <a:buNone/>
            </a:pPr>
            <a:endParaRPr lang="en-US" sz="2000" dirty="0"/>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9F4ED8BC-E249-159B-996A-587FFBE29F93}"/>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2" name="TextBox 21">
            <a:extLst>
              <a:ext uri="{FF2B5EF4-FFF2-40B4-BE49-F238E27FC236}">
                <a16:creationId xmlns:a16="http://schemas.microsoft.com/office/drawing/2014/main" id="{882062EA-CFDE-5EC3-1906-414E1C9B7ED2}"/>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chemeClr val="accent1"/>
                </a:solidFill>
              </a:rPr>
              <a:t>Top 10 Best Practices for Serious Illness care in the EHR</a:t>
            </a:r>
          </a:p>
        </p:txBody>
      </p:sp>
    </p:spTree>
    <p:extLst>
      <p:ext uri="{BB962C8B-B14F-4D97-AF65-F5344CB8AC3E}">
        <p14:creationId xmlns:p14="http://schemas.microsoft.com/office/powerpoint/2010/main" val="1105804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7E0E6A-B5E8-D7ED-9EBA-E59BADC250B9}"/>
              </a:ext>
            </a:extLst>
          </p:cNvPr>
          <p:cNvSpPr/>
          <p:nvPr/>
        </p:nvSpPr>
        <p:spPr>
          <a:xfrm>
            <a:off x="1588" y="5197202"/>
            <a:ext cx="6322489" cy="101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1AB756E-A73B-5294-167E-FA369590B155}"/>
              </a:ext>
            </a:extLst>
          </p:cNvPr>
          <p:cNvSpPr/>
          <p:nvPr/>
        </p:nvSpPr>
        <p:spPr>
          <a:xfrm>
            <a:off x="6094413" y="829483"/>
            <a:ext cx="6096000" cy="1582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B6AD02CC-761B-5B20-8EA9-02817FE9D0DE}"/>
              </a:ext>
            </a:extLst>
          </p:cNvPr>
          <p:cNvSpPr>
            <a:spLocks noGrp="1"/>
          </p:cNvSpPr>
          <p:nvPr/>
        </p:nvSpPr>
        <p:spPr>
          <a:xfrm>
            <a:off x="186771" y="224954"/>
            <a:ext cx="5660452" cy="3739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Summary</a:t>
            </a:r>
            <a:r>
              <a:rPr lang="en-US" sz="2000">
                <a:solidFill>
                  <a:schemeClr val="bg1"/>
                </a:solidFill>
              </a:rPr>
              <a:t>:</a:t>
            </a:r>
          </a:p>
          <a:p>
            <a:pPr marL="0" indent="0">
              <a:buNone/>
            </a:pPr>
            <a:endParaRPr lang="en-US" sz="2400"/>
          </a:p>
          <a:p>
            <a:pPr marL="0" indent="0">
              <a:buNone/>
            </a:pPr>
            <a:endParaRPr lang="en-US" sz="2400"/>
          </a:p>
        </p:txBody>
      </p:sp>
      <p:sp>
        <p:nvSpPr>
          <p:cNvPr id="8" name="Content Placeholder 2">
            <a:extLst>
              <a:ext uri="{FF2B5EF4-FFF2-40B4-BE49-F238E27FC236}">
                <a16:creationId xmlns:a16="http://schemas.microsoft.com/office/drawing/2014/main" id="{74802998-BEDA-FA91-A0B4-BFB8F6ED47C9}"/>
              </a:ext>
            </a:extLst>
          </p:cNvPr>
          <p:cNvSpPr>
            <a:spLocks noGrp="1"/>
          </p:cNvSpPr>
          <p:nvPr/>
        </p:nvSpPr>
        <p:spPr>
          <a:xfrm>
            <a:off x="6280436" y="1013474"/>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a:solidFill>
                  <a:schemeClr val="bg1"/>
                </a:solidFill>
              </a:rPr>
              <a:t>Example: Build custom reports, use discrete data where it makes sense</a:t>
            </a:r>
            <a:endParaRPr lang="en-US" sz="2000"/>
          </a:p>
        </p:txBody>
      </p:sp>
      <p:sp>
        <p:nvSpPr>
          <p:cNvPr id="9" name="Rectangle: Rounded Corners 8">
            <a:extLst>
              <a:ext uri="{FF2B5EF4-FFF2-40B4-BE49-F238E27FC236}">
                <a16:creationId xmlns:a16="http://schemas.microsoft.com/office/drawing/2014/main" id="{2F5C6138-0226-5B2A-48F4-352F96DF4BFA}"/>
              </a:ext>
            </a:extLst>
          </p:cNvPr>
          <p:cNvSpPr/>
          <p:nvPr/>
        </p:nvSpPr>
        <p:spPr>
          <a:xfrm>
            <a:off x="277062" y="2664955"/>
            <a:ext cx="2324853"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EA9B526-6987-B665-D36D-80768164B3FC}"/>
              </a:ext>
            </a:extLst>
          </p:cNvPr>
          <p:cNvSpPr txBox="1"/>
          <p:nvPr/>
        </p:nvSpPr>
        <p:spPr>
          <a:xfrm>
            <a:off x="277062" y="2792428"/>
            <a:ext cx="2324853" cy="646331"/>
          </a:xfrm>
          <a:prstGeom prst="rect">
            <a:avLst/>
          </a:prstGeom>
          <a:noFill/>
        </p:spPr>
        <p:txBody>
          <a:bodyPr wrap="square">
            <a:spAutoFit/>
          </a:bodyPr>
          <a:lstStyle/>
          <a:p>
            <a:r>
              <a:rPr lang="en-US" b="1">
                <a:solidFill>
                  <a:schemeClr val="accent1"/>
                </a:solidFill>
              </a:rPr>
              <a:t>Time </a:t>
            </a:r>
            <a:br>
              <a:rPr lang="en-US" b="1">
                <a:solidFill>
                  <a:schemeClr val="accent1"/>
                </a:solidFill>
              </a:rPr>
            </a:br>
            <a:r>
              <a:rPr lang="en-US" b="1">
                <a:solidFill>
                  <a:schemeClr val="accent1"/>
                </a:solidFill>
              </a:rPr>
              <a:t>Investment</a:t>
            </a:r>
          </a:p>
        </p:txBody>
      </p:sp>
      <p:sp>
        <p:nvSpPr>
          <p:cNvPr id="11" name="TextBox 10">
            <a:extLst>
              <a:ext uri="{FF2B5EF4-FFF2-40B4-BE49-F238E27FC236}">
                <a16:creationId xmlns:a16="http://schemas.microsoft.com/office/drawing/2014/main" id="{B503AF80-8772-D510-D907-904B884462A8}"/>
              </a:ext>
            </a:extLst>
          </p:cNvPr>
          <p:cNvSpPr txBox="1"/>
          <p:nvPr/>
        </p:nvSpPr>
        <p:spPr>
          <a:xfrm>
            <a:off x="370679" y="3474180"/>
            <a:ext cx="2137616" cy="1096923"/>
          </a:xfrm>
          <a:prstGeom prst="rect">
            <a:avLst/>
          </a:prstGeom>
          <a:noFill/>
        </p:spPr>
        <p:txBody>
          <a:bodyPr wrap="square" lIns="0" tIns="0" rIns="0" bIns="0" rtlCol="0">
            <a:noAutofit/>
          </a:bodyPr>
          <a:lstStyle/>
          <a:p>
            <a:pPr>
              <a:lnSpc>
                <a:spcPts val="2100"/>
              </a:lnSpc>
              <a:spcAft>
                <a:spcPts val="600"/>
              </a:spcAft>
            </a:pPr>
            <a:r>
              <a:rPr lang="en-US" sz="1400"/>
              <a:t>Custom report of patients 65+ at once hospital without Advance Directive, not seen by chaplaincy: ++ </a:t>
            </a:r>
          </a:p>
        </p:txBody>
      </p:sp>
      <p:sp>
        <p:nvSpPr>
          <p:cNvPr id="12" name="Rectangle: Rounded Corners 11">
            <a:extLst>
              <a:ext uri="{FF2B5EF4-FFF2-40B4-BE49-F238E27FC236}">
                <a16:creationId xmlns:a16="http://schemas.microsoft.com/office/drawing/2014/main" id="{619C3EA2-794F-577D-819F-D6989339778A}"/>
              </a:ext>
            </a:extLst>
          </p:cNvPr>
          <p:cNvSpPr/>
          <p:nvPr/>
        </p:nvSpPr>
        <p:spPr>
          <a:xfrm>
            <a:off x="2789152" y="2664955"/>
            <a:ext cx="3534925" cy="2323469"/>
          </a:xfrm>
          <a:prstGeom prst="roundRect">
            <a:avLst>
              <a:gd name="adj" fmla="val 6285"/>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F85D389-FA4A-F06B-B967-3950F772F721}"/>
              </a:ext>
            </a:extLst>
          </p:cNvPr>
          <p:cNvSpPr txBox="1"/>
          <p:nvPr/>
        </p:nvSpPr>
        <p:spPr>
          <a:xfrm>
            <a:off x="2861452" y="2779130"/>
            <a:ext cx="3534925" cy="646331"/>
          </a:xfrm>
          <a:prstGeom prst="rect">
            <a:avLst/>
          </a:prstGeom>
          <a:noFill/>
        </p:spPr>
        <p:txBody>
          <a:bodyPr wrap="square">
            <a:spAutoFit/>
          </a:bodyPr>
          <a:lstStyle/>
          <a:p>
            <a:r>
              <a:rPr lang="en-US" b="1">
                <a:solidFill>
                  <a:schemeClr val="accent1"/>
                </a:solidFill>
              </a:rPr>
              <a:t>Suggested Informatics Resources and Tips</a:t>
            </a:r>
          </a:p>
        </p:txBody>
      </p:sp>
      <p:sp>
        <p:nvSpPr>
          <p:cNvPr id="14" name="TextBox 13">
            <a:extLst>
              <a:ext uri="{FF2B5EF4-FFF2-40B4-BE49-F238E27FC236}">
                <a16:creationId xmlns:a16="http://schemas.microsoft.com/office/drawing/2014/main" id="{8AE663FD-6743-9594-4D92-7E7AD81C8685}"/>
              </a:ext>
            </a:extLst>
          </p:cNvPr>
          <p:cNvSpPr txBox="1"/>
          <p:nvPr/>
        </p:nvSpPr>
        <p:spPr>
          <a:xfrm>
            <a:off x="2939113" y="3492535"/>
            <a:ext cx="3197763" cy="1421896"/>
          </a:xfrm>
          <a:prstGeom prst="rect">
            <a:avLst/>
          </a:prstGeom>
          <a:noFill/>
        </p:spPr>
        <p:txBody>
          <a:bodyPr wrap="square" lIns="0" tIns="0" rIns="0" bIns="0" rtlCol="0">
            <a:noAutofit/>
          </a:bodyPr>
          <a:lstStyle/>
          <a:p>
            <a:pPr>
              <a:lnSpc>
                <a:spcPts val="2100"/>
              </a:lnSpc>
              <a:spcAft>
                <a:spcPts val="900"/>
              </a:spcAft>
            </a:pPr>
            <a:r>
              <a:rPr lang="en-US" sz="1400"/>
              <a:t>Discuss how presence/absence of various properties are defined (Advance Directive, POLST form, Palliative Care inpatient vs outpatient consult)</a:t>
            </a:r>
          </a:p>
        </p:txBody>
      </p:sp>
      <p:sp>
        <p:nvSpPr>
          <p:cNvPr id="15" name="TextBox 14">
            <a:extLst>
              <a:ext uri="{FF2B5EF4-FFF2-40B4-BE49-F238E27FC236}">
                <a16:creationId xmlns:a16="http://schemas.microsoft.com/office/drawing/2014/main" id="{8E5A7E8D-E3F8-2D53-0221-2FB36D74B0AB}"/>
              </a:ext>
            </a:extLst>
          </p:cNvPr>
          <p:cNvSpPr txBox="1"/>
          <p:nvPr/>
        </p:nvSpPr>
        <p:spPr>
          <a:xfrm>
            <a:off x="187610" y="5239552"/>
            <a:ext cx="5885762" cy="646331"/>
          </a:xfrm>
          <a:prstGeom prst="rect">
            <a:avLst/>
          </a:prstGeom>
          <a:noFill/>
        </p:spPr>
        <p:txBody>
          <a:bodyPr wrap="square">
            <a:spAutoFit/>
          </a:bodyPr>
          <a:lstStyle/>
          <a:p>
            <a:pPr>
              <a:defRPr/>
            </a:pPr>
            <a:r>
              <a:rPr lang="en-US" b="1">
                <a:solidFill>
                  <a:prstClr val="black"/>
                </a:solidFill>
                <a:latin typeface="+mj-lt"/>
              </a:rPr>
              <a:t>General Principle to Keep in Mind: If you don’t define your success, someone else will</a:t>
            </a:r>
          </a:p>
        </p:txBody>
      </p:sp>
      <p:sp>
        <p:nvSpPr>
          <p:cNvPr id="16" name="TextBox 15">
            <a:extLst>
              <a:ext uri="{FF2B5EF4-FFF2-40B4-BE49-F238E27FC236}">
                <a16:creationId xmlns:a16="http://schemas.microsoft.com/office/drawing/2014/main" id="{F17B6B36-DA2E-6A17-C5CE-5F581E1C467A}"/>
              </a:ext>
            </a:extLst>
          </p:cNvPr>
          <p:cNvSpPr txBox="1"/>
          <p:nvPr/>
        </p:nvSpPr>
        <p:spPr>
          <a:xfrm>
            <a:off x="296862" y="142182"/>
            <a:ext cx="9487767" cy="584775"/>
          </a:xfrm>
          <a:prstGeom prst="rect">
            <a:avLst/>
          </a:prstGeom>
          <a:noFill/>
        </p:spPr>
        <p:txBody>
          <a:bodyPr wrap="square">
            <a:spAutoFit/>
          </a:bodyPr>
          <a:lstStyle/>
          <a:p>
            <a:pPr>
              <a:defRPr/>
            </a:pPr>
            <a:r>
              <a:rPr lang="en-US" sz="3200" b="1">
                <a:solidFill>
                  <a:prstClr val="black"/>
                </a:solidFill>
                <a:latin typeface="Garamond" panose="02020404030301010803" pitchFamily="18" charset="0"/>
              </a:rPr>
              <a:t>8. Show your work! </a:t>
            </a:r>
          </a:p>
        </p:txBody>
      </p:sp>
      <p:sp>
        <p:nvSpPr>
          <p:cNvPr id="17" name="Rectangle 16">
            <a:extLst>
              <a:ext uri="{FF2B5EF4-FFF2-40B4-BE49-F238E27FC236}">
                <a16:creationId xmlns:a16="http://schemas.microsoft.com/office/drawing/2014/main" id="{050A731B-DE82-A90B-B5C3-2EBE0B439CC0}"/>
              </a:ext>
            </a:extLst>
          </p:cNvPr>
          <p:cNvSpPr/>
          <p:nvPr/>
        </p:nvSpPr>
        <p:spPr>
          <a:xfrm>
            <a:off x="-1587" y="831284"/>
            <a:ext cx="6096000" cy="158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a:extLst>
              <a:ext uri="{FF2B5EF4-FFF2-40B4-BE49-F238E27FC236}">
                <a16:creationId xmlns:a16="http://schemas.microsoft.com/office/drawing/2014/main" id="{1B0852BE-50AD-0B41-BEA9-92194570ED07}"/>
              </a:ext>
            </a:extLst>
          </p:cNvPr>
          <p:cNvSpPr>
            <a:spLocks noGrp="1"/>
          </p:cNvSpPr>
          <p:nvPr/>
        </p:nvSpPr>
        <p:spPr>
          <a:xfrm>
            <a:off x="187611" y="1024800"/>
            <a:ext cx="5827427" cy="13890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solidFill>
              </a:rPr>
              <a:t>Summary: It is increasingly important to measure, track, and report on quality and productivity metrics</a:t>
            </a:r>
            <a:endParaRPr lang="en-US" sz="2000" dirty="0"/>
          </a:p>
        </p:txBody>
      </p:sp>
      <p:pic>
        <p:nvPicPr>
          <p:cNvPr id="19" name="Graphic 18">
            <a:extLst>
              <a:ext uri="{FF2B5EF4-FFF2-40B4-BE49-F238E27FC236}">
                <a16:creationId xmlns:a16="http://schemas.microsoft.com/office/drawing/2014/main" id="{78009E51-DC6F-731D-5AAC-7485E8C6C88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28146" y="2734598"/>
            <a:ext cx="658178" cy="658178"/>
          </a:xfrm>
          <a:prstGeom prst="rect">
            <a:avLst/>
          </a:prstGeom>
        </p:spPr>
      </p:pic>
      <p:pic>
        <p:nvPicPr>
          <p:cNvPr id="20" name="Graphic 19">
            <a:extLst>
              <a:ext uri="{FF2B5EF4-FFF2-40B4-BE49-F238E27FC236}">
                <a16:creationId xmlns:a16="http://schemas.microsoft.com/office/drawing/2014/main" id="{FF631FDC-C751-7A83-0052-65365A9212B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653062" y="2716118"/>
            <a:ext cx="658178" cy="658178"/>
          </a:xfrm>
          <a:prstGeom prst="rect">
            <a:avLst/>
          </a:prstGeom>
        </p:spPr>
      </p:pic>
      <p:graphicFrame>
        <p:nvGraphicFramePr>
          <p:cNvPr id="21" name="Content Placeholder 28">
            <a:extLst>
              <a:ext uri="{FF2B5EF4-FFF2-40B4-BE49-F238E27FC236}">
                <a16:creationId xmlns:a16="http://schemas.microsoft.com/office/drawing/2014/main" id="{772BC083-7C3F-3F78-2AC7-E472D6039BF4}"/>
              </a:ext>
            </a:extLst>
          </p:cNvPr>
          <p:cNvGraphicFramePr>
            <a:graphicFrameLocks noGrp="1"/>
          </p:cNvGraphicFramePr>
          <p:nvPr>
            <p:ph idx="1"/>
          </p:nvPr>
        </p:nvGraphicFramePr>
        <p:xfrm>
          <a:off x="6800851" y="2664955"/>
          <a:ext cx="4926012" cy="3618371"/>
        </p:xfrm>
        <a:graphic>
          <a:graphicData uri="http://schemas.openxmlformats.org/drawingml/2006/chart">
            <c:chart xmlns:c="http://schemas.openxmlformats.org/drawingml/2006/chart" xmlns:r="http://schemas.openxmlformats.org/officeDocument/2006/relationships" r:id="rId7"/>
          </a:graphicData>
        </a:graphic>
      </p:graphicFrame>
      <p:sp>
        <p:nvSpPr>
          <p:cNvPr id="2" name="TextBox 1">
            <a:extLst>
              <a:ext uri="{FF2B5EF4-FFF2-40B4-BE49-F238E27FC236}">
                <a16:creationId xmlns:a16="http://schemas.microsoft.com/office/drawing/2014/main" id="{A0BFC072-F43D-7AD0-527B-4512E770500B}"/>
              </a:ext>
            </a:extLst>
          </p:cNvPr>
          <p:cNvSpPr txBox="1"/>
          <p:nvPr/>
        </p:nvSpPr>
        <p:spPr>
          <a:xfrm>
            <a:off x="8097485" y="6529703"/>
            <a:ext cx="3485720" cy="229831"/>
          </a:xfrm>
          <a:prstGeom prst="rect">
            <a:avLst/>
          </a:prstGeom>
          <a:solidFill>
            <a:schemeClr val="bg1"/>
          </a:solidFill>
        </p:spPr>
        <p:txBody>
          <a:bodyPr wrap="square" lIns="0" tIns="0" rIns="0" bIns="0" rtlCol="0">
            <a:noAutofit/>
          </a:bodyPr>
          <a:lstStyle/>
          <a:p>
            <a:pPr>
              <a:lnSpc>
                <a:spcPts val="2100"/>
              </a:lnSpc>
              <a:spcAft>
                <a:spcPts val="900"/>
              </a:spcAft>
            </a:pPr>
            <a:r>
              <a:rPr lang="en-US" sz="1000" b="1">
                <a:solidFill>
                  <a:schemeClr val="accent1"/>
                </a:solidFill>
              </a:rPr>
              <a:t>Top 10 Best Practices for Serious Illness care in the EHR</a:t>
            </a:r>
          </a:p>
        </p:txBody>
      </p:sp>
    </p:spTree>
    <p:extLst>
      <p:ext uri="{BB962C8B-B14F-4D97-AF65-F5344CB8AC3E}">
        <p14:creationId xmlns:p14="http://schemas.microsoft.com/office/powerpoint/2010/main" val="3998052909"/>
      </p:ext>
    </p:extLst>
  </p:cSld>
  <p:clrMapOvr>
    <a:masterClrMapping/>
  </p:clrMapOvr>
</p:sld>
</file>

<file path=ppt/theme/theme1.xml><?xml version="1.0" encoding="utf-8"?>
<a:theme xmlns:a="http://schemas.openxmlformats.org/drawingml/2006/main" name="1_Office Theme">
  <a:themeElements>
    <a:clrScheme name="PRVD">
      <a:dk1>
        <a:srgbClr val="000000"/>
      </a:dk1>
      <a:lt1>
        <a:srgbClr val="FFFFFF"/>
      </a:lt1>
      <a:dk2>
        <a:srgbClr val="595959"/>
      </a:dk2>
      <a:lt2>
        <a:srgbClr val="E7E6E6"/>
      </a:lt2>
      <a:accent1>
        <a:srgbClr val="00338E"/>
      </a:accent1>
      <a:accent2>
        <a:srgbClr val="38892F"/>
      </a:accent2>
      <a:accent3>
        <a:srgbClr val="EAE5D0"/>
      </a:accent3>
      <a:accent4>
        <a:srgbClr val="988C7E"/>
      </a:accent4>
      <a:accent5>
        <a:srgbClr val="71243A"/>
      </a:accent5>
      <a:accent6>
        <a:srgbClr val="D59A5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marL="0" indent="0" algn="l">
          <a:lnSpc>
            <a:spcPts val="2100"/>
          </a:lnSpc>
          <a:spcAft>
            <a:spcPts val="900"/>
          </a:spcAft>
          <a:defRPr sz="1800" b="0" i="0">
            <a:latin typeface="+mn-lt"/>
          </a:defRPr>
        </a:defPPr>
      </a:lstStyle>
    </a:txDef>
  </a:objectDefaults>
  <a:extraClrSchemeLst/>
  <a:extLst>
    <a:ext uri="{05A4C25C-085E-4340-85A3-A5531E510DB2}">
      <thm15:themeFamily xmlns:thm15="http://schemas.microsoft.com/office/thememl/2012/main" name="prvd_ppt_16x9_201203_ALL" id="{E1DF542D-75B6-4445-841B-249002503470}" vid="{0BF0BAB4-F40D-1948-B5E1-4CB902EC66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1124</Words>
  <Application>Microsoft Office PowerPoint</Application>
  <PresentationFormat>Widescreen</PresentationFormat>
  <Paragraphs>151</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Garamond</vt:lpstr>
      <vt:lpstr>Segoe UI</vt:lpstr>
      <vt:lpstr>1_Office Theme</vt:lpstr>
      <vt:lpstr>Top 10 Best Practices for Serious Illness Care in the EHR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Unger, Deborah M | MD | she, her</dc:creator>
  <cp:lastModifiedBy>Unger, Deborah M | MD | she, her</cp:lastModifiedBy>
  <cp:revision>1</cp:revision>
  <dcterms:created xsi:type="dcterms:W3CDTF">2023-02-24T19:52:17Z</dcterms:created>
  <dcterms:modified xsi:type="dcterms:W3CDTF">2023-02-24T22:38:32Z</dcterms:modified>
</cp:coreProperties>
</file>